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56" r:id="rId2"/>
    <p:sldId id="265" r:id="rId3"/>
    <p:sldId id="278" r:id="rId4"/>
    <p:sldId id="279" r:id="rId5"/>
    <p:sldId id="261" r:id="rId6"/>
    <p:sldId id="280" r:id="rId7"/>
    <p:sldId id="272" r:id="rId8"/>
    <p:sldId id="281" r:id="rId9"/>
    <p:sldId id="262" r:id="rId10"/>
    <p:sldId id="263" r:id="rId11"/>
    <p:sldId id="282" r:id="rId12"/>
    <p:sldId id="299" r:id="rId13"/>
    <p:sldId id="300" r:id="rId14"/>
    <p:sldId id="277" r:id="rId15"/>
    <p:sldId id="298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FF"/>
    <a:srgbClr val="010066"/>
    <a:srgbClr val="0000CC"/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434" autoAdjust="0"/>
  </p:normalViewPr>
  <p:slideViewPr>
    <p:cSldViewPr>
      <p:cViewPr>
        <p:scale>
          <a:sx n="60" d="100"/>
          <a:sy n="60" d="100"/>
        </p:scale>
        <p:origin x="1602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4A2511-774F-4629-8749-3AE8117EF3DB}" type="datetimeFigureOut">
              <a:rPr lang="en-GB" smtClean="0"/>
              <a:t>13/07/2020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FD4DC4-0D5C-4C73-834C-2666623BE6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0010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FD4DC4-0D5C-4C73-834C-2666623BE66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09459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3797D49D-C489-4C72-87EC-778A1EE690F8}" type="datetime2">
              <a:rPr lang="en-GB" smtClean="0"/>
              <a:t>Monday, 13 July 2020</a:t>
            </a:fld>
            <a:endParaRPr lang="en-U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82476883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9C590-5130-47D2-BDDB-363E189C99DC}" type="datetime2">
              <a:rPr lang="en-GB" smtClean="0"/>
              <a:t>Monday, 13 July 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285322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CFBAA-B05D-4F15-B2FA-713083315249}" type="datetime2">
              <a:rPr lang="en-GB" smtClean="0"/>
              <a:t>Monday, 13 July 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863799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08AF7-0169-4A72-B89C-91733381C892}" type="datetime2">
              <a:rPr lang="en-GB" smtClean="0"/>
              <a:t>Monday, 13 July 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193020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C88D4215-3F66-4256-BD37-E2627CF3E459}" type="datetime2">
              <a:rPr lang="en-GB" smtClean="0"/>
              <a:t>Monday, 13 July 2020</a:t>
            </a:fld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066369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5FBE0-5941-4C4B-AB61-CB697F13F5A2}" type="datetime2">
              <a:rPr lang="en-GB" smtClean="0"/>
              <a:t>Monday, 13 July 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114648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4975B-9D26-4BD3-9C71-214C747B36CE}" type="datetime2">
              <a:rPr lang="en-GB" smtClean="0"/>
              <a:t>Monday, 13 July 2020</a:t>
            </a:fld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156070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CAFA3-A8FB-4E8B-B77C-77607F3FE8F9}" type="datetime2">
              <a:rPr lang="en-GB" smtClean="0"/>
              <a:t>Monday, 13 July 2020</a:t>
            </a:fld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527014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358A8-39E6-483F-BEA9-338867BDF3FF}" type="datetime2">
              <a:rPr lang="en-GB" smtClean="0"/>
              <a:t>Monday, 13 July 2020</a:t>
            </a:fld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25346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B754A-1097-4FFD-A01F-1C5E4C3E715C}" type="datetime2">
              <a:rPr lang="en-GB" smtClean="0"/>
              <a:t>Monday, 13 July 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78176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C675E2-3594-4C1B-A6F9-99CB219AA0B8}" type="datetime2">
              <a:rPr lang="en-GB" smtClean="0"/>
              <a:t>Monday, 13 July 2020</a:t>
            </a:fld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535585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6F9B55-65EC-4F69-9A28-DD178ADF3221}" type="datetime2">
              <a:rPr lang="en-GB" smtClean="0"/>
              <a:t>Monday, 13 July 2020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916311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44652" y="3250777"/>
            <a:ext cx="7854696" cy="1222938"/>
          </a:xfrm>
        </p:spPr>
        <p:txBody>
          <a:bodyPr/>
          <a:lstStyle/>
          <a:p>
            <a:pPr marL="628650" indent="-628650" algn="l"/>
            <a:r>
              <a:rPr lang="en-GB" dirty="0">
                <a:latin typeface="Comic Sans MS" panose="030F0702030302020204" pitchFamily="66" charset="0"/>
              </a:rPr>
              <a:t>LO: To  identify identity function and to find the inverse function.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220072" y="260648"/>
            <a:ext cx="3528392" cy="365125"/>
          </a:xfrm>
        </p:spPr>
        <p:txBody>
          <a:bodyPr/>
          <a:lstStyle/>
          <a:p>
            <a:fld id="{59FB76A4-F0B2-44F4-9D40-8705DC618A96}" type="datetime2">
              <a:rPr lang="en-GB" sz="2000" smtClean="0"/>
              <a:t>Monday, 13 July 2020</a:t>
            </a:fld>
            <a:endParaRPr lang="en-US" sz="200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00856" y="1484785"/>
            <a:ext cx="7851648" cy="1510970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itchFamily="66" charset="0"/>
              </a:rPr>
              <a:t>Inverse of a function</a:t>
            </a:r>
            <a:endParaRPr lang="en-GB" dirty="0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795879D4-761A-419A-9EA9-7B51309D45F6}"/>
              </a:ext>
            </a:extLst>
          </p:cNvPr>
          <p:cNvSpPr/>
          <p:nvPr/>
        </p:nvSpPr>
        <p:spPr>
          <a:xfrm>
            <a:off x="8072657" y="6126186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3"/>
            <a:extLst>
              <a:ext uri="{FF2B5EF4-FFF2-40B4-BE49-F238E27FC236}">
                <a16:creationId xmlns:a16="http://schemas.microsoft.com/office/drawing/2014/main" id="{4ADAC509-5F77-4433-B513-EDA5233FB8D6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323528" y="764704"/>
            <a:ext cx="82809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Find the inverse of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f(x) = x</a:t>
            </a:r>
            <a:r>
              <a:rPr lang="en-US" sz="2400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 +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if it exist, and its domain and range. Confirm your result graphically.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5096104" y="1556792"/>
            <a:ext cx="25118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 = x</a:t>
            </a:r>
            <a:r>
              <a:rPr lang="en-US" sz="2400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 +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1560" y="1629180"/>
            <a:ext cx="360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Step 1: Replace 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f(x)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 with 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y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11560" y="2033783"/>
            <a:ext cx="34563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Step 2: Change any 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x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  to 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y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  and any 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y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 to 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x</a:t>
            </a:r>
          </a:p>
        </p:txBody>
      </p:sp>
      <p:sp>
        <p:nvSpPr>
          <p:cNvPr id="8" name="7 Rectángulo"/>
          <p:cNvSpPr/>
          <p:nvPr/>
        </p:nvSpPr>
        <p:spPr>
          <a:xfrm>
            <a:off x="5089949" y="2074728"/>
            <a:ext cx="275326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 = y</a:t>
            </a:r>
            <a:r>
              <a:rPr lang="en-US" sz="2400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 +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11560" y="2740048"/>
            <a:ext cx="338437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Step 3: Make 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y 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the subject by completing the square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644008" y="2665220"/>
            <a:ext cx="23762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 –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y</a:t>
            </a:r>
            <a:r>
              <a:rPr lang="en-US" sz="2400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 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700336" y="5098282"/>
            <a:ext cx="24482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Step 4: Replace</a:t>
            </a:r>
            <a:r>
              <a:rPr lang="en-US" sz="1800" b="1" i="1" dirty="0">
                <a:latin typeface="Arial" charset="0"/>
              </a:rPr>
              <a:t> 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y 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with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 f </a:t>
            </a:r>
            <a:r>
              <a:rPr lang="en-US" sz="1800" b="1" i="1" baseline="30000" dirty="0">
                <a:solidFill>
                  <a:srgbClr val="FF3300"/>
                </a:solidFill>
                <a:cs typeface="Times New Roman" pitchFamily="18" charset="0"/>
              </a:rPr>
              <a:t>-1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(x)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20 Rectángulo"/>
              <p:cNvSpPr/>
              <p:nvPr/>
            </p:nvSpPr>
            <p:spPr>
              <a:xfrm>
                <a:off x="3858520" y="5194755"/>
                <a:ext cx="2610395" cy="4921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>
                    <a:solidFill>
                      <a:srgbClr val="0000CC"/>
                    </a:solidFill>
                    <a:cs typeface="Times New Roman" pitchFamily="18" charset="0"/>
                  </a:rPr>
                  <a:t>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2400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+7</m:t>
                        </m:r>
                      </m:e>
                    </m:rad>
                  </m:oMath>
                </a14:m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= f </a:t>
                </a:r>
                <a:r>
                  <a:rPr lang="en-US" sz="2400" i="1" baseline="300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-1</a:t>
                </a:r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(x)</a:t>
                </a:r>
              </a:p>
            </p:txBody>
          </p:sp>
        </mc:Choice>
        <mc:Fallback xmlns="">
          <p:sp>
            <p:nvSpPr>
              <p:cNvPr id="21" name="20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8520" y="5194755"/>
                <a:ext cx="2610395" cy="492122"/>
              </a:xfrm>
              <a:prstGeom prst="rect">
                <a:avLst/>
              </a:prstGeom>
              <a:blipFill rotWithShape="0">
                <a:blip r:embed="rId2"/>
                <a:stretch>
                  <a:fillRect l="-3738" t="-4938" r="-2570" b="-271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3 Rectángulo"/>
          <p:cNvSpPr/>
          <p:nvPr/>
        </p:nvSpPr>
        <p:spPr>
          <a:xfrm>
            <a:off x="467543" y="5814356"/>
            <a:ext cx="75796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The Domain for the inverse to exist: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≥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-7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9 Rectángulo"/>
          <p:cNvSpPr/>
          <p:nvPr/>
        </p:nvSpPr>
        <p:spPr>
          <a:xfrm>
            <a:off x="4137573" y="3162993"/>
            <a:ext cx="3664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 –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y</a:t>
            </a:r>
            <a:r>
              <a:rPr lang="en-US" sz="2400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 +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9 Rectángulo"/>
          <p:cNvSpPr/>
          <p:nvPr/>
        </p:nvSpPr>
        <p:spPr>
          <a:xfrm>
            <a:off x="4584269" y="3599005"/>
            <a:ext cx="3664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 +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 –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3)</a:t>
            </a:r>
            <a:r>
              <a:rPr lang="en-US" sz="2400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9 Rectángulo"/>
              <p:cNvSpPr/>
              <p:nvPr/>
            </p:nvSpPr>
            <p:spPr>
              <a:xfrm>
                <a:off x="4383139" y="4013962"/>
                <a:ext cx="3664024" cy="4921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2400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+7</m:t>
                        </m:r>
                      </m:e>
                    </m:rad>
                  </m:oMath>
                </a14:m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= y – 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GB" sz="24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1" name="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3139" y="4013962"/>
                <a:ext cx="3664024" cy="492122"/>
              </a:xfrm>
              <a:prstGeom prst="rect">
                <a:avLst/>
              </a:prstGeom>
              <a:blipFill rotWithShape="0">
                <a:blip r:embed="rId3"/>
                <a:stretch>
                  <a:fillRect t="-3704" b="-2716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9 Rectángulo"/>
              <p:cNvSpPr/>
              <p:nvPr/>
            </p:nvSpPr>
            <p:spPr>
              <a:xfrm>
                <a:off x="3832780" y="4575154"/>
                <a:ext cx="3664024" cy="49212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rgbClr val="0000CC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sz="2400" dirty="0">
                    <a:solidFill>
                      <a:srgbClr val="0000CC"/>
                    </a:solidFill>
                    <a:cs typeface="Times New Roman" pitchFamily="18" charset="0"/>
                  </a:rPr>
                  <a:t> +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400" i="1" dirty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2400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+7</m:t>
                        </m:r>
                      </m:e>
                    </m:rad>
                  </m:oMath>
                </a14:m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= y </a:t>
                </a:r>
                <a:endParaRPr lang="en-GB" sz="24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32" name="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2780" y="4575154"/>
                <a:ext cx="3664024" cy="492122"/>
              </a:xfrm>
              <a:prstGeom prst="rect">
                <a:avLst/>
              </a:prstGeom>
              <a:blipFill rotWithShape="0">
                <a:blip r:embed="rId4"/>
                <a:stretch>
                  <a:fillRect l="-2662" t="-5000" b="-287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3 Rectángulo"/>
          <p:cNvSpPr/>
          <p:nvPr/>
        </p:nvSpPr>
        <p:spPr>
          <a:xfrm>
            <a:off x="4812339" y="6287976"/>
            <a:ext cx="282654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Range: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≥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3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>
            <a:hlinkClick r:id="rId5"/>
            <a:extLst>
              <a:ext uri="{FF2B5EF4-FFF2-40B4-BE49-F238E27FC236}">
                <a16:creationId xmlns:a16="http://schemas.microsoft.com/office/drawing/2014/main" id="{F3E618A4-B251-4F48-A444-BB24CCCE23D5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5"/>
            <a:extLst>
              <a:ext uri="{FF2B5EF4-FFF2-40B4-BE49-F238E27FC236}">
                <a16:creationId xmlns:a16="http://schemas.microsoft.com/office/drawing/2014/main" id="{9AEDFBFC-7582-4FE1-BDDB-951FD3AB903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B1B729BC-79A2-47CA-BD3D-47323E3B26CA}"/>
              </a:ext>
            </a:extLst>
          </p:cNvPr>
          <p:cNvSpPr txBox="1">
            <a:spLocks noChangeArrowheads="1"/>
          </p:cNvSpPr>
          <p:nvPr/>
        </p:nvSpPr>
        <p:spPr>
          <a:xfrm>
            <a:off x="394035" y="76200"/>
            <a:ext cx="8229600" cy="595135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dirty="0">
                <a:latin typeface="Comic Sans MS" pitchFamily="66" charset="0"/>
              </a:rPr>
              <a:t>Finding the inverse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7" grpId="0"/>
      <p:bldP spid="21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6" name="Freeform 738"/>
          <p:cNvSpPr>
            <a:spLocks/>
          </p:cNvSpPr>
          <p:nvPr/>
        </p:nvSpPr>
        <p:spPr bwMode="auto">
          <a:xfrm>
            <a:off x="2599711" y="1556594"/>
            <a:ext cx="2070268" cy="4254909"/>
          </a:xfrm>
          <a:custGeom>
            <a:avLst/>
            <a:gdLst>
              <a:gd name="T0" fmla="*/ 2 w 1007"/>
              <a:gd name="T1" fmla="*/ 2 h 1566"/>
              <a:gd name="T2" fmla="*/ 32 w 1007"/>
              <a:gd name="T3" fmla="*/ 157 h 1566"/>
              <a:gd name="T4" fmla="*/ 192 w 1007"/>
              <a:gd name="T5" fmla="*/ 944 h 1566"/>
              <a:gd name="T6" fmla="*/ 348 w 1007"/>
              <a:gd name="T7" fmla="*/ 1410 h 1566"/>
              <a:gd name="T8" fmla="*/ 508 w 1007"/>
              <a:gd name="T9" fmla="*/ 1565 h 1566"/>
              <a:gd name="T10" fmla="*/ 663 w 1007"/>
              <a:gd name="T11" fmla="*/ 1415 h 1566"/>
              <a:gd name="T12" fmla="*/ 823 w 1007"/>
              <a:gd name="T13" fmla="*/ 944 h 1566"/>
              <a:gd name="T14" fmla="*/ 979 w 1007"/>
              <a:gd name="T15" fmla="*/ 157 h 1566"/>
              <a:gd name="T16" fmla="*/ 994 w 1007"/>
              <a:gd name="T17" fmla="*/ 2 h 156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07" h="1566">
                <a:moveTo>
                  <a:pt x="2" y="2"/>
                </a:moveTo>
                <a:cubicBezTo>
                  <a:pt x="1" y="1"/>
                  <a:pt x="0" y="0"/>
                  <a:pt x="32" y="157"/>
                </a:cubicBezTo>
                <a:cubicBezTo>
                  <a:pt x="64" y="314"/>
                  <a:pt x="139" y="735"/>
                  <a:pt x="192" y="944"/>
                </a:cubicBezTo>
                <a:cubicBezTo>
                  <a:pt x="245" y="1153"/>
                  <a:pt x="295" y="1306"/>
                  <a:pt x="348" y="1410"/>
                </a:cubicBezTo>
                <a:cubicBezTo>
                  <a:pt x="401" y="1514"/>
                  <a:pt x="456" y="1564"/>
                  <a:pt x="508" y="1565"/>
                </a:cubicBezTo>
                <a:cubicBezTo>
                  <a:pt x="560" y="1566"/>
                  <a:pt x="611" y="1518"/>
                  <a:pt x="663" y="1415"/>
                </a:cubicBezTo>
                <a:cubicBezTo>
                  <a:pt x="715" y="1312"/>
                  <a:pt x="770" y="1154"/>
                  <a:pt x="823" y="944"/>
                </a:cubicBezTo>
                <a:cubicBezTo>
                  <a:pt x="876" y="734"/>
                  <a:pt x="951" y="314"/>
                  <a:pt x="979" y="157"/>
                </a:cubicBezTo>
                <a:cubicBezTo>
                  <a:pt x="1007" y="0"/>
                  <a:pt x="1000" y="1"/>
                  <a:pt x="994" y="2"/>
                </a:cubicBezTo>
              </a:path>
            </a:pathLst>
          </a:custGeom>
          <a:noFill/>
          <a:ln w="31750" cmpd="sng">
            <a:solidFill>
              <a:srgbClr val="99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2702" name="Group 654"/>
          <p:cNvGrpSpPr>
            <a:grpSpLocks/>
          </p:cNvGrpSpPr>
          <p:nvPr/>
        </p:nvGrpSpPr>
        <p:grpSpPr bwMode="auto">
          <a:xfrm>
            <a:off x="107504" y="1380381"/>
            <a:ext cx="5397500" cy="5360988"/>
            <a:chOff x="1064" y="497"/>
            <a:chExt cx="3400" cy="3377"/>
          </a:xfrm>
        </p:grpSpPr>
        <p:grpSp>
          <p:nvGrpSpPr>
            <p:cNvPr id="2654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265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17" y="227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188" y="199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785" y="497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94" y="198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95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sp>
        <p:nvSpPr>
          <p:cNvPr id="516" name="Text Box 5"/>
          <p:cNvSpPr txBox="1">
            <a:spLocks noChangeArrowheads="1"/>
          </p:cNvSpPr>
          <p:nvPr/>
        </p:nvSpPr>
        <p:spPr bwMode="auto">
          <a:xfrm>
            <a:off x="216895" y="811607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Confirm the result graphically</a:t>
            </a:r>
          </a:p>
        </p:txBody>
      </p:sp>
      <p:sp>
        <p:nvSpPr>
          <p:cNvPr id="518" name="Text Box 75"/>
          <p:cNvSpPr txBox="1">
            <a:spLocks noChangeArrowheads="1"/>
          </p:cNvSpPr>
          <p:nvPr/>
        </p:nvSpPr>
        <p:spPr bwMode="auto">
          <a:xfrm>
            <a:off x="6382984" y="1182711"/>
            <a:ext cx="2292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Graph f(x)</a:t>
            </a:r>
          </a:p>
        </p:txBody>
      </p:sp>
      <p:sp>
        <p:nvSpPr>
          <p:cNvPr id="3" name="Freeform 2"/>
          <p:cNvSpPr/>
          <p:nvPr/>
        </p:nvSpPr>
        <p:spPr>
          <a:xfrm>
            <a:off x="1143000" y="2278223"/>
            <a:ext cx="4274267" cy="1050765"/>
          </a:xfrm>
          <a:custGeom>
            <a:avLst/>
            <a:gdLst>
              <a:gd name="connsiteX0" fmla="*/ 0 w 4274267"/>
              <a:gd name="connsiteY0" fmla="*/ 1050765 h 1050765"/>
              <a:gd name="connsiteX1" fmla="*/ 228600 w 4274267"/>
              <a:gd name="connsiteY1" fmla="*/ 807877 h 1050765"/>
              <a:gd name="connsiteX2" fmla="*/ 985838 w 4274267"/>
              <a:gd name="connsiteY2" fmla="*/ 536415 h 1050765"/>
              <a:gd name="connsiteX3" fmla="*/ 2243138 w 4274267"/>
              <a:gd name="connsiteY3" fmla="*/ 293527 h 1050765"/>
              <a:gd name="connsiteX4" fmla="*/ 4014788 w 4274267"/>
              <a:gd name="connsiteY4" fmla="*/ 36352 h 1050765"/>
              <a:gd name="connsiteX5" fmla="*/ 4229100 w 4274267"/>
              <a:gd name="connsiteY5" fmla="*/ 7777 h 1050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274267" h="1050765">
                <a:moveTo>
                  <a:pt x="0" y="1050765"/>
                </a:moveTo>
                <a:cubicBezTo>
                  <a:pt x="32147" y="972183"/>
                  <a:pt x="64294" y="893602"/>
                  <a:pt x="228600" y="807877"/>
                </a:cubicBezTo>
                <a:cubicBezTo>
                  <a:pt x="392906" y="722152"/>
                  <a:pt x="650082" y="622140"/>
                  <a:pt x="985838" y="536415"/>
                </a:cubicBezTo>
                <a:cubicBezTo>
                  <a:pt x="1321594" y="450690"/>
                  <a:pt x="1738313" y="376871"/>
                  <a:pt x="2243138" y="293527"/>
                </a:cubicBezTo>
                <a:cubicBezTo>
                  <a:pt x="2747963" y="210183"/>
                  <a:pt x="3683794" y="83977"/>
                  <a:pt x="4014788" y="36352"/>
                </a:cubicBezTo>
                <a:cubicBezTo>
                  <a:pt x="4345782" y="-11273"/>
                  <a:pt x="4287441" y="-1748"/>
                  <a:pt x="4229100" y="7777"/>
                </a:cubicBezTo>
              </a:path>
            </a:pathLst>
          </a:custGeom>
          <a:noFill/>
          <a:ln w="3175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424382" y="1537643"/>
            <a:ext cx="4992885" cy="4972646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8" name="Text Box 75"/>
          <p:cNvSpPr txBox="1">
            <a:spLocks noChangeArrowheads="1"/>
          </p:cNvSpPr>
          <p:nvPr/>
        </p:nvSpPr>
        <p:spPr bwMode="auto">
          <a:xfrm>
            <a:off x="6626772" y="2728618"/>
            <a:ext cx="2292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Graph f</a:t>
            </a:r>
            <a:r>
              <a:rPr lang="en-GB" baseline="30000" dirty="0"/>
              <a:t>-1</a:t>
            </a:r>
            <a:r>
              <a:rPr lang="en-GB" dirty="0"/>
              <a:t>(x)</a:t>
            </a:r>
          </a:p>
        </p:txBody>
      </p:sp>
      <p:sp>
        <p:nvSpPr>
          <p:cNvPr id="469" name="Text Box 75"/>
          <p:cNvSpPr txBox="1">
            <a:spLocks noChangeArrowheads="1"/>
          </p:cNvSpPr>
          <p:nvPr/>
        </p:nvSpPr>
        <p:spPr bwMode="auto">
          <a:xfrm>
            <a:off x="6626771" y="3632398"/>
            <a:ext cx="2292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Graph y = x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41279" y="3316113"/>
            <a:ext cx="9525" cy="2468880"/>
          </a:xfrm>
          <a:prstGeom prst="line">
            <a:avLst/>
          </a:prstGeom>
          <a:ln w="28575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/>
          <p:cNvCxnSpPr/>
          <p:nvPr/>
        </p:nvCxnSpPr>
        <p:spPr>
          <a:xfrm flipV="1">
            <a:off x="3880215" y="3089690"/>
            <a:ext cx="9525" cy="2468880"/>
          </a:xfrm>
          <a:prstGeom prst="line">
            <a:avLst/>
          </a:prstGeom>
          <a:ln w="28575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Straight Connector 472"/>
          <p:cNvCxnSpPr/>
          <p:nvPr/>
        </p:nvCxnSpPr>
        <p:spPr>
          <a:xfrm flipV="1">
            <a:off x="4120704" y="2814007"/>
            <a:ext cx="9525" cy="2011680"/>
          </a:xfrm>
          <a:prstGeom prst="line">
            <a:avLst/>
          </a:prstGeom>
          <a:ln w="28575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" name="Straight Connector 473"/>
          <p:cNvCxnSpPr/>
          <p:nvPr/>
        </p:nvCxnSpPr>
        <p:spPr>
          <a:xfrm flipV="1">
            <a:off x="4621560" y="1844824"/>
            <a:ext cx="9525" cy="457200"/>
          </a:xfrm>
          <a:prstGeom prst="line">
            <a:avLst/>
          </a:prstGeom>
          <a:ln w="28575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1164462" y="3313957"/>
            <a:ext cx="2468880" cy="0"/>
          </a:xfrm>
          <a:prstGeom prst="line">
            <a:avLst/>
          </a:prstGeom>
          <a:ln w="31750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Straight Connector 479"/>
          <p:cNvCxnSpPr/>
          <p:nvPr/>
        </p:nvCxnSpPr>
        <p:spPr>
          <a:xfrm>
            <a:off x="1390204" y="3072768"/>
            <a:ext cx="2468880" cy="0"/>
          </a:xfrm>
          <a:prstGeom prst="line">
            <a:avLst/>
          </a:prstGeom>
          <a:ln w="31750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Straight Connector 480"/>
          <p:cNvCxnSpPr/>
          <p:nvPr/>
        </p:nvCxnSpPr>
        <p:spPr>
          <a:xfrm>
            <a:off x="2149664" y="2818149"/>
            <a:ext cx="2011680" cy="0"/>
          </a:xfrm>
          <a:prstGeom prst="line">
            <a:avLst/>
          </a:prstGeom>
          <a:ln w="31750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2" name="Straight Connector 481"/>
          <p:cNvCxnSpPr/>
          <p:nvPr/>
        </p:nvCxnSpPr>
        <p:spPr>
          <a:xfrm>
            <a:off x="4630292" y="2317007"/>
            <a:ext cx="484632" cy="0"/>
          </a:xfrm>
          <a:prstGeom prst="line">
            <a:avLst/>
          </a:prstGeom>
          <a:ln w="31750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Text Box 75"/>
          <p:cNvSpPr txBox="1">
            <a:spLocks noChangeArrowheads="1"/>
          </p:cNvSpPr>
          <p:nvPr/>
        </p:nvSpPr>
        <p:spPr bwMode="auto">
          <a:xfrm>
            <a:off x="5879061" y="4371231"/>
            <a:ext cx="2941411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In order for f to have an inverse, restrict its domain to x ≥ -7, the range of the function.</a:t>
            </a:r>
          </a:p>
        </p:txBody>
      </p:sp>
      <p:sp>
        <p:nvSpPr>
          <p:cNvPr id="467" name="Rectangle 466">
            <a:hlinkClick r:id="rId2"/>
            <a:extLst>
              <a:ext uri="{FF2B5EF4-FFF2-40B4-BE49-F238E27FC236}">
                <a16:creationId xmlns:a16="http://schemas.microsoft.com/office/drawing/2014/main" id="{D097F699-8C53-4F82-804D-030200FAC784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0" name="Rectangle 469">
            <a:hlinkClick r:id="rId2"/>
            <a:extLst>
              <a:ext uri="{FF2B5EF4-FFF2-40B4-BE49-F238E27FC236}">
                <a16:creationId xmlns:a16="http://schemas.microsoft.com/office/drawing/2014/main" id="{E4B5BB38-E336-4EF8-BE66-011D2AE39ED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1" name="Rectangle 5">
            <a:extLst>
              <a:ext uri="{FF2B5EF4-FFF2-40B4-BE49-F238E27FC236}">
                <a16:creationId xmlns:a16="http://schemas.microsoft.com/office/drawing/2014/main" id="{5C1A0825-C0BF-43E4-889E-874B17ECF713}"/>
              </a:ext>
            </a:extLst>
          </p:cNvPr>
          <p:cNvSpPr txBox="1">
            <a:spLocks noChangeArrowheads="1"/>
          </p:cNvSpPr>
          <p:nvPr/>
        </p:nvSpPr>
        <p:spPr>
          <a:xfrm>
            <a:off x="394035" y="76200"/>
            <a:ext cx="8229600" cy="595135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dirty="0">
                <a:latin typeface="Comic Sans MS" pitchFamily="66" charset="0"/>
              </a:rPr>
              <a:t>Finding the Inverse function</a:t>
            </a:r>
          </a:p>
        </p:txBody>
      </p:sp>
    </p:spTree>
    <p:extLst>
      <p:ext uri="{BB962C8B-B14F-4D97-AF65-F5344CB8AC3E}">
        <p14:creationId xmlns:p14="http://schemas.microsoft.com/office/powerpoint/2010/main" val="347330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9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86" grpId="0" animBg="1"/>
      <p:bldP spid="518" grpId="0"/>
      <p:bldP spid="3" grpId="0" animBg="1"/>
      <p:bldP spid="468" grpId="0"/>
      <p:bldP spid="469" grpId="0"/>
      <p:bldP spid="48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3 Rectángulo"/>
              <p:cNvSpPr/>
              <p:nvPr/>
            </p:nvSpPr>
            <p:spPr>
              <a:xfrm>
                <a:off x="323528" y="620688"/>
                <a:ext cx="8280920" cy="10166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dirty="0">
                    <a:solidFill>
                      <a:schemeClr val="tx2"/>
                    </a:solidFill>
                    <a:latin typeface="Comic Sans MS" pitchFamily="66" charset="0"/>
                  </a:rPr>
                  <a:t>Find the inverse of </a:t>
                </a:r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f(x)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sz="2400" b="0" i="1" dirty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  <m:r>
                          <a:rPr lang="en-US" sz="2400" b="0" i="1" dirty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2400" b="0" i="1" dirty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+3</m:t>
                        </m:r>
                      </m:num>
                      <m:den>
                        <m:r>
                          <a:rPr lang="en-US" sz="2400" b="0" i="1" dirty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sz="2400" b="0" i="1" dirty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−1</m:t>
                        </m:r>
                      </m:den>
                    </m:f>
                    <m:r>
                      <a:rPr lang="en-US" sz="2400" i="1" dirty="0" smtClean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, </a:t>
                </a:r>
                <a:r>
                  <a:rPr lang="en-US" sz="2400" i="1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x</a:t>
                </a:r>
                <a:r>
                  <a:rPr lang="en-US" sz="2400" dirty="0">
                    <a:solidFill>
                      <a:schemeClr val="tx2"/>
                    </a:solidFill>
                    <a:cs typeface="Times New Roman" panose="02020603050405020304" pitchFamily="18" charset="0"/>
                  </a:rPr>
                  <a:t> ≠ 1, </a:t>
                </a:r>
                <a:r>
                  <a:rPr lang="en-US" sz="2400" dirty="0">
                    <a:solidFill>
                      <a:schemeClr val="tx2"/>
                    </a:solidFill>
                    <a:latin typeface="Comic Sans MS" pitchFamily="66" charset="0"/>
                  </a:rPr>
                  <a:t>if it exist, and its domain and range. Confirm your result graphically.</a:t>
                </a:r>
                <a:endParaRPr lang="en-GB" sz="24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4" name="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620688"/>
                <a:ext cx="8280920" cy="1016689"/>
              </a:xfrm>
              <a:prstGeom prst="rect">
                <a:avLst/>
              </a:prstGeom>
              <a:blipFill>
                <a:blip r:embed="rId2"/>
                <a:stretch>
                  <a:fillRect l="-1105" b="-101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4 Rectángulo"/>
              <p:cNvSpPr/>
              <p:nvPr/>
            </p:nvSpPr>
            <p:spPr>
              <a:xfrm>
                <a:off x="5096104" y="1556792"/>
                <a:ext cx="1708144" cy="6166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  <m:r>
                          <a:rPr lang="en-US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+3</m:t>
                        </m:r>
                      </m:num>
                      <m:den>
                        <m:r>
                          <a:rPr lang="en-US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−1</m:t>
                        </m:r>
                      </m:den>
                    </m:f>
                    <m:r>
                      <a:rPr lang="en-US" i="1" dirty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endParaRPr lang="en-GB" sz="24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5" name="4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6104" y="1556792"/>
                <a:ext cx="1708144" cy="616644"/>
              </a:xfrm>
              <a:prstGeom prst="rect">
                <a:avLst/>
              </a:prstGeom>
              <a:blipFill>
                <a:blip r:embed="rId3"/>
                <a:stretch>
                  <a:fillRect l="-5714" b="-784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11560" y="1629180"/>
            <a:ext cx="360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Step 1: Replace 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f(x)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 with 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y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11560" y="2112255"/>
            <a:ext cx="34563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Step 2: Change any 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x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 to 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y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  and any 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y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 to 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x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7 Rectángulo"/>
              <p:cNvSpPr/>
              <p:nvPr/>
            </p:nvSpPr>
            <p:spPr>
              <a:xfrm>
                <a:off x="5089949" y="2123056"/>
                <a:ext cx="1714299" cy="65787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x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  <m:r>
                          <a:rPr lang="en-US" b="0" i="1" dirty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𝑦</m:t>
                        </m:r>
                        <m:r>
                          <a:rPr lang="en-US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+3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𝑦</m:t>
                        </m:r>
                        <m:r>
                          <a:rPr lang="en-US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−1</m:t>
                        </m:r>
                      </m:den>
                    </m:f>
                    <m:r>
                      <a:rPr lang="en-US" i="1" dirty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endParaRPr lang="en-GB" sz="24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8" name="7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89949" y="2123056"/>
                <a:ext cx="1714299" cy="657872"/>
              </a:xfrm>
              <a:prstGeom prst="rect">
                <a:avLst/>
              </a:prstGeom>
              <a:blipFill>
                <a:blip r:embed="rId4"/>
                <a:stretch>
                  <a:fillRect l="-5694" b="-18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11560" y="2777074"/>
            <a:ext cx="33843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Step 3: Make 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y 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the subject 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584268" y="2708920"/>
            <a:ext cx="25800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 –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1)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 +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700336" y="5162193"/>
            <a:ext cx="3367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Step 4: Replace</a:t>
            </a:r>
            <a:r>
              <a:rPr lang="en-US" sz="1800" b="1" i="1" dirty="0">
                <a:latin typeface="Arial" charset="0"/>
              </a:rPr>
              <a:t> 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y 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with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 f </a:t>
            </a:r>
            <a:r>
              <a:rPr lang="en-US" sz="1800" b="1" i="1" baseline="30000" dirty="0">
                <a:solidFill>
                  <a:srgbClr val="FF3300"/>
                </a:solidFill>
                <a:cs typeface="Times New Roman" pitchFamily="18" charset="0"/>
              </a:rPr>
              <a:t>-1</a:t>
            </a:r>
            <a:r>
              <a:rPr lang="en-US" sz="1800" b="1" i="1" dirty="0">
                <a:solidFill>
                  <a:srgbClr val="FF3300"/>
                </a:solidFill>
                <a:cs typeface="Times New Roman" pitchFamily="18" charset="0"/>
              </a:rPr>
              <a:t>(x)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20 Rectángulo"/>
              <p:cNvSpPr/>
              <p:nvPr/>
            </p:nvSpPr>
            <p:spPr>
              <a:xfrm>
                <a:off x="4835613" y="5167983"/>
                <a:ext cx="1686295" cy="61664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f </a:t>
                </a:r>
                <a:r>
                  <a:rPr lang="en-US" sz="2400" i="1" baseline="300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-1</a:t>
                </a:r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(x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)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+3</m:t>
                        </m:r>
                      </m:num>
                      <m:den>
                        <m:r>
                          <a:rPr lang="en-US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</m:t>
                        </m:r>
                        <m:r>
                          <a:rPr lang="en-US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US" i="1" dirty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endParaRPr lang="en-US" sz="24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21" name="20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35613" y="5167983"/>
                <a:ext cx="1686295" cy="616644"/>
              </a:xfrm>
              <a:prstGeom prst="rect">
                <a:avLst/>
              </a:prstGeom>
              <a:blipFill>
                <a:blip r:embed="rId5"/>
                <a:stretch>
                  <a:fillRect l="-5415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3 Rectángulo"/>
          <p:cNvSpPr/>
          <p:nvPr/>
        </p:nvSpPr>
        <p:spPr>
          <a:xfrm>
            <a:off x="467543" y="5750473"/>
            <a:ext cx="75796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The Domain is: </a:t>
            </a:r>
            <a:r>
              <a:rPr lang="en-US" sz="2400" i="1" dirty="0">
                <a:solidFill>
                  <a:schemeClr val="tx2"/>
                </a:solidFill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∈ </a:t>
            </a:r>
            <a:r>
              <a:rPr lang="en-US" sz="2400" dirty="0">
                <a:solidFill>
                  <a:schemeClr val="tx2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ℝ </a:t>
            </a:r>
            <a:r>
              <a:rPr lang="en-US" sz="2400" dirty="0">
                <a:solidFill>
                  <a:schemeClr val="tx2"/>
                </a:solidFill>
                <a:latin typeface="+mn-lt"/>
                <a:ea typeface="Cambria Math" panose="02040503050406030204" pitchFamily="18" charset="0"/>
                <a:cs typeface="Times New Roman" panose="02020603050405020304" pitchFamily="18" charset="0"/>
              </a:rPr>
              <a:t>with the restriction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cs typeface="Times New Roman" panose="02020603050405020304" pitchFamily="18" charset="0"/>
              </a:rPr>
              <a:t>≠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2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9 Rectángulo"/>
          <p:cNvSpPr/>
          <p:nvPr/>
        </p:nvSpPr>
        <p:spPr>
          <a:xfrm>
            <a:off x="4784260" y="3114874"/>
            <a:ext cx="28826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 x =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 +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9 Rectángulo"/>
          <p:cNvSpPr/>
          <p:nvPr/>
        </p:nvSpPr>
        <p:spPr>
          <a:xfrm>
            <a:off x="4584269" y="3535122"/>
            <a:ext cx="3664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xy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 = x +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9 Rectángulo"/>
          <p:cNvSpPr/>
          <p:nvPr/>
        </p:nvSpPr>
        <p:spPr>
          <a:xfrm>
            <a:off x="4559732" y="3963651"/>
            <a:ext cx="366402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 –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2)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= x +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2" name="9 Rectángulo"/>
              <p:cNvSpPr/>
              <p:nvPr/>
            </p:nvSpPr>
            <p:spPr>
              <a:xfrm>
                <a:off x="5346815" y="4467023"/>
                <a:ext cx="3664024" cy="61664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y</a:t>
                </a:r>
                <a:r>
                  <a:rPr lang="en-US" i="1" dirty="0">
                    <a:solidFill>
                      <a:srgbClr val="0000CC"/>
                    </a:solidFill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</m:ctrlPr>
                      </m:fPr>
                      <m:num>
                        <m:r>
                          <a:rPr lang="en-US" b="0" i="1" dirty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+3</m:t>
                        </m:r>
                      </m:num>
                      <m:den>
                        <m:r>
                          <a:rPr lang="en-US" b="0" i="1" dirty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𝑥</m:t>
                        </m:r>
                        <m:r>
                          <a:rPr lang="en-US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−</m:t>
                        </m:r>
                        <m:r>
                          <a:rPr lang="en-US" b="0" i="1" dirty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</a:rPr>
                          <m:t>2</m:t>
                        </m:r>
                      </m:den>
                    </m:f>
                    <m:r>
                      <a:rPr lang="en-US" i="1" dirty="0">
                        <a:solidFill>
                          <a:srgbClr val="0000CC"/>
                        </a:solidFill>
                        <a:latin typeface="Cambria Math" panose="02040503050406030204" pitchFamily="18" charset="0"/>
                        <a:cs typeface="Times New Roman" pitchFamily="18" charset="0"/>
                      </a:rPr>
                      <m:t> </m:t>
                    </m:r>
                  </m:oMath>
                </a14:m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GB" sz="2400" i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>
          <p:sp>
            <p:nvSpPr>
              <p:cNvPr id="32" name="9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6815" y="4467023"/>
                <a:ext cx="3664024" cy="616644"/>
              </a:xfrm>
              <a:prstGeom prst="rect">
                <a:avLst/>
              </a:prstGeom>
              <a:blipFill>
                <a:blip r:embed="rId6"/>
                <a:stretch>
                  <a:fillRect l="-2496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3 Rectángulo"/>
          <p:cNvSpPr/>
          <p:nvPr/>
        </p:nvSpPr>
        <p:spPr>
          <a:xfrm>
            <a:off x="511200" y="6141952"/>
            <a:ext cx="665308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The Range is: </a:t>
            </a:r>
            <a:r>
              <a:rPr lang="en-US" i="1" dirty="0">
                <a:solidFill>
                  <a:schemeClr val="tx2"/>
                </a:solidFill>
                <a:cs typeface="Times New Roman" panose="02020603050405020304" pitchFamily="18" charset="0"/>
              </a:rPr>
              <a:t>y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r>
              <a:rPr lang="en-US" dirty="0">
                <a:solidFill>
                  <a:schemeClr val="tx2"/>
                </a:solidFill>
                <a:latin typeface="Cambria Math" panose="02040503050406030204" pitchFamily="18" charset="0"/>
                <a:ea typeface="Cambria Math" panose="02040503050406030204" pitchFamily="18" charset="0"/>
              </a:rPr>
              <a:t>∈ </a:t>
            </a:r>
            <a:r>
              <a:rPr lang="en-US" dirty="0">
                <a:solidFill>
                  <a:schemeClr val="tx2"/>
                </a:solidFill>
                <a:ea typeface="Cambria Math" panose="02040503050406030204" pitchFamily="18" charset="0"/>
                <a:cs typeface="Times New Roman" panose="02020603050405020304" pitchFamily="18" charset="0"/>
              </a:rPr>
              <a:t>ℝ </a:t>
            </a:r>
            <a:r>
              <a:rPr lang="en-US" dirty="0">
                <a:solidFill>
                  <a:schemeClr val="tx2"/>
                </a:solidFill>
                <a:latin typeface="+mn-lt"/>
                <a:ea typeface="Cambria Math" panose="02040503050406030204" pitchFamily="18" charset="0"/>
                <a:cs typeface="Times New Roman" panose="02020603050405020304" pitchFamily="18" charset="0"/>
              </a:rPr>
              <a:t>with the restriction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cs typeface="Times New Roman" panose="02020603050405020304" pitchFamily="18" charset="0"/>
              </a:rPr>
              <a:t>≠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1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>
            <a:hlinkClick r:id="rId7"/>
            <a:extLst>
              <a:ext uri="{FF2B5EF4-FFF2-40B4-BE49-F238E27FC236}">
                <a16:creationId xmlns:a16="http://schemas.microsoft.com/office/drawing/2014/main" id="{F3E618A4-B251-4F48-A444-BB24CCCE23D5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>
            <a:hlinkClick r:id="rId7"/>
            <a:extLst>
              <a:ext uri="{FF2B5EF4-FFF2-40B4-BE49-F238E27FC236}">
                <a16:creationId xmlns:a16="http://schemas.microsoft.com/office/drawing/2014/main" id="{9AEDFBFC-7582-4FE1-BDDB-951FD3AB903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B1B729BC-79A2-47CA-BD3D-47323E3B26CA}"/>
              </a:ext>
            </a:extLst>
          </p:cNvPr>
          <p:cNvSpPr txBox="1">
            <a:spLocks noChangeArrowheads="1"/>
          </p:cNvSpPr>
          <p:nvPr/>
        </p:nvSpPr>
        <p:spPr>
          <a:xfrm>
            <a:off x="394035" y="76200"/>
            <a:ext cx="8229600" cy="595135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dirty="0">
                <a:latin typeface="Comic Sans MS" pitchFamily="66" charset="0"/>
              </a:rPr>
              <a:t>Finding the inverse function</a:t>
            </a:r>
          </a:p>
        </p:txBody>
      </p:sp>
    </p:spTree>
    <p:extLst>
      <p:ext uri="{BB962C8B-B14F-4D97-AF65-F5344CB8AC3E}">
        <p14:creationId xmlns:p14="http://schemas.microsoft.com/office/powerpoint/2010/main" val="20772940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7" grpId="0"/>
      <p:bldP spid="21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02" name="Group 654"/>
          <p:cNvGrpSpPr>
            <a:grpSpLocks/>
          </p:cNvGrpSpPr>
          <p:nvPr/>
        </p:nvGrpSpPr>
        <p:grpSpPr bwMode="auto">
          <a:xfrm>
            <a:off x="107504" y="1380381"/>
            <a:ext cx="5397500" cy="5360988"/>
            <a:chOff x="1064" y="497"/>
            <a:chExt cx="3400" cy="3377"/>
          </a:xfrm>
        </p:grpSpPr>
        <p:grpSp>
          <p:nvGrpSpPr>
            <p:cNvPr id="2654" name="Group 606"/>
            <p:cNvGrpSpPr>
              <a:grpSpLocks/>
            </p:cNvGrpSpPr>
            <p:nvPr/>
          </p:nvGrpSpPr>
          <p:grpSpPr bwMode="auto">
            <a:xfrm>
              <a:off x="1244" y="616"/>
              <a:ext cx="3140" cy="3140"/>
              <a:chOff x="1244" y="616"/>
              <a:chExt cx="3140" cy="3140"/>
            </a:xfrm>
          </p:grpSpPr>
          <p:grpSp>
            <p:nvGrpSpPr>
              <p:cNvPr id="2650" name="Group 602"/>
              <p:cNvGrpSpPr>
                <a:grpSpLocks/>
              </p:cNvGrpSpPr>
              <p:nvPr/>
            </p:nvGrpSpPr>
            <p:grpSpPr bwMode="auto">
              <a:xfrm>
                <a:off x="1244" y="616"/>
                <a:ext cx="3140" cy="3140"/>
                <a:chOff x="773" y="1401"/>
                <a:chExt cx="3140" cy="3140"/>
              </a:xfrm>
            </p:grpSpPr>
            <p:sp>
              <p:nvSpPr>
                <p:cNvPr id="2050" name="Rectangle 2"/>
                <p:cNvSpPr>
                  <a:spLocks noChangeArrowheads="1"/>
                </p:cNvSpPr>
                <p:nvPr/>
              </p:nvSpPr>
              <p:spPr bwMode="auto">
                <a:xfrm>
                  <a:off x="140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1" name="Rectangle 3"/>
                <p:cNvSpPr>
                  <a:spLocks noChangeArrowheads="1"/>
                </p:cNvSpPr>
                <p:nvPr/>
              </p:nvSpPr>
              <p:spPr bwMode="auto">
                <a:xfrm>
                  <a:off x="155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2" name="Rectangle 4"/>
                <p:cNvSpPr>
                  <a:spLocks noChangeArrowheads="1"/>
                </p:cNvSpPr>
                <p:nvPr/>
              </p:nvSpPr>
              <p:spPr bwMode="auto">
                <a:xfrm>
                  <a:off x="171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3" name="Rectangle 5"/>
                <p:cNvSpPr>
                  <a:spLocks noChangeArrowheads="1"/>
                </p:cNvSpPr>
                <p:nvPr/>
              </p:nvSpPr>
              <p:spPr bwMode="auto">
                <a:xfrm>
                  <a:off x="187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4" name="Rectangle 6"/>
                <p:cNvSpPr>
                  <a:spLocks noChangeArrowheads="1"/>
                </p:cNvSpPr>
                <p:nvPr/>
              </p:nvSpPr>
              <p:spPr bwMode="auto">
                <a:xfrm>
                  <a:off x="77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5" name="Rectangle 7"/>
                <p:cNvSpPr>
                  <a:spLocks noChangeArrowheads="1"/>
                </p:cNvSpPr>
                <p:nvPr/>
              </p:nvSpPr>
              <p:spPr bwMode="auto">
                <a:xfrm>
                  <a:off x="93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6" name="Rectangle 8"/>
                <p:cNvSpPr>
                  <a:spLocks noChangeArrowheads="1"/>
                </p:cNvSpPr>
                <p:nvPr/>
              </p:nvSpPr>
              <p:spPr bwMode="auto">
                <a:xfrm>
                  <a:off x="108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7" name="Rectangle 9"/>
                <p:cNvSpPr>
                  <a:spLocks noChangeArrowheads="1"/>
                </p:cNvSpPr>
                <p:nvPr/>
              </p:nvSpPr>
              <p:spPr bwMode="auto">
                <a:xfrm>
                  <a:off x="124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8" name="Rectangle 10"/>
                <p:cNvSpPr>
                  <a:spLocks noChangeArrowheads="1"/>
                </p:cNvSpPr>
                <p:nvPr/>
              </p:nvSpPr>
              <p:spPr bwMode="auto">
                <a:xfrm>
                  <a:off x="202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59" name="Rectangle 11"/>
                <p:cNvSpPr>
                  <a:spLocks noChangeArrowheads="1"/>
                </p:cNvSpPr>
                <p:nvPr/>
              </p:nvSpPr>
              <p:spPr bwMode="auto">
                <a:xfrm>
                  <a:off x="218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0" name="Rectangle 12"/>
                <p:cNvSpPr>
                  <a:spLocks noChangeArrowheads="1"/>
                </p:cNvSpPr>
                <p:nvPr/>
              </p:nvSpPr>
              <p:spPr bwMode="auto">
                <a:xfrm>
                  <a:off x="2971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1" name="Rectangle 13"/>
                <p:cNvSpPr>
                  <a:spLocks noChangeArrowheads="1"/>
                </p:cNvSpPr>
                <p:nvPr/>
              </p:nvSpPr>
              <p:spPr bwMode="auto">
                <a:xfrm>
                  <a:off x="3128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2" name="Rectangle 14"/>
                <p:cNvSpPr>
                  <a:spLocks noChangeArrowheads="1"/>
                </p:cNvSpPr>
                <p:nvPr/>
              </p:nvSpPr>
              <p:spPr bwMode="auto">
                <a:xfrm>
                  <a:off x="3285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3" name="Rectangle 15"/>
                <p:cNvSpPr>
                  <a:spLocks noChangeArrowheads="1"/>
                </p:cNvSpPr>
                <p:nvPr/>
              </p:nvSpPr>
              <p:spPr bwMode="auto">
                <a:xfrm>
                  <a:off x="3442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4" name="Rectangle 16"/>
                <p:cNvSpPr>
                  <a:spLocks noChangeArrowheads="1"/>
                </p:cNvSpPr>
                <p:nvPr/>
              </p:nvSpPr>
              <p:spPr bwMode="auto">
                <a:xfrm>
                  <a:off x="2343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5" name="Rectangle 17"/>
                <p:cNvSpPr>
                  <a:spLocks noChangeArrowheads="1"/>
                </p:cNvSpPr>
                <p:nvPr/>
              </p:nvSpPr>
              <p:spPr bwMode="auto">
                <a:xfrm>
                  <a:off x="2500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6" name="Rectangle 18"/>
                <p:cNvSpPr>
                  <a:spLocks noChangeArrowheads="1"/>
                </p:cNvSpPr>
                <p:nvPr/>
              </p:nvSpPr>
              <p:spPr bwMode="auto">
                <a:xfrm>
                  <a:off x="2657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7" name="Rectangle 19"/>
                <p:cNvSpPr>
                  <a:spLocks noChangeArrowheads="1"/>
                </p:cNvSpPr>
                <p:nvPr/>
              </p:nvSpPr>
              <p:spPr bwMode="auto">
                <a:xfrm>
                  <a:off x="2814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8" name="Rectangle 20"/>
                <p:cNvSpPr>
                  <a:spLocks noChangeArrowheads="1"/>
                </p:cNvSpPr>
                <p:nvPr/>
              </p:nvSpPr>
              <p:spPr bwMode="auto">
                <a:xfrm>
                  <a:off x="3599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69" name="Rectangle 21"/>
                <p:cNvSpPr>
                  <a:spLocks noChangeArrowheads="1"/>
                </p:cNvSpPr>
                <p:nvPr/>
              </p:nvSpPr>
              <p:spPr bwMode="auto">
                <a:xfrm>
                  <a:off x="3756" y="140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0" name="Rectangle 22"/>
                <p:cNvSpPr>
                  <a:spLocks noChangeArrowheads="1"/>
                </p:cNvSpPr>
                <p:nvPr/>
              </p:nvSpPr>
              <p:spPr bwMode="auto">
                <a:xfrm>
                  <a:off x="140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1" name="Rectangle 23"/>
                <p:cNvSpPr>
                  <a:spLocks noChangeArrowheads="1"/>
                </p:cNvSpPr>
                <p:nvPr/>
              </p:nvSpPr>
              <p:spPr bwMode="auto">
                <a:xfrm>
                  <a:off x="155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2" name="Rectangle 24"/>
                <p:cNvSpPr>
                  <a:spLocks noChangeArrowheads="1"/>
                </p:cNvSpPr>
                <p:nvPr/>
              </p:nvSpPr>
              <p:spPr bwMode="auto">
                <a:xfrm>
                  <a:off x="171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3" name="Rectangle 25"/>
                <p:cNvSpPr>
                  <a:spLocks noChangeArrowheads="1"/>
                </p:cNvSpPr>
                <p:nvPr/>
              </p:nvSpPr>
              <p:spPr bwMode="auto">
                <a:xfrm>
                  <a:off x="187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4" name="Rectangle 26"/>
                <p:cNvSpPr>
                  <a:spLocks noChangeArrowheads="1"/>
                </p:cNvSpPr>
                <p:nvPr/>
              </p:nvSpPr>
              <p:spPr bwMode="auto">
                <a:xfrm>
                  <a:off x="77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5" name="Rectangle 27"/>
                <p:cNvSpPr>
                  <a:spLocks noChangeArrowheads="1"/>
                </p:cNvSpPr>
                <p:nvPr/>
              </p:nvSpPr>
              <p:spPr bwMode="auto">
                <a:xfrm>
                  <a:off x="93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6" name="Rectangle 28"/>
                <p:cNvSpPr>
                  <a:spLocks noChangeArrowheads="1"/>
                </p:cNvSpPr>
                <p:nvPr/>
              </p:nvSpPr>
              <p:spPr bwMode="auto">
                <a:xfrm>
                  <a:off x="108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7" name="Rectangle 29"/>
                <p:cNvSpPr>
                  <a:spLocks noChangeArrowheads="1"/>
                </p:cNvSpPr>
                <p:nvPr/>
              </p:nvSpPr>
              <p:spPr bwMode="auto">
                <a:xfrm>
                  <a:off x="124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8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79" name="Rectangle 31"/>
                <p:cNvSpPr>
                  <a:spLocks noChangeArrowheads="1"/>
                </p:cNvSpPr>
                <p:nvPr/>
              </p:nvSpPr>
              <p:spPr bwMode="auto">
                <a:xfrm>
                  <a:off x="218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0" name="Rectangle 32"/>
                <p:cNvSpPr>
                  <a:spLocks noChangeArrowheads="1"/>
                </p:cNvSpPr>
                <p:nvPr/>
              </p:nvSpPr>
              <p:spPr bwMode="auto">
                <a:xfrm>
                  <a:off x="2971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1" name="Rectangle 33"/>
                <p:cNvSpPr>
                  <a:spLocks noChangeArrowheads="1"/>
                </p:cNvSpPr>
                <p:nvPr/>
              </p:nvSpPr>
              <p:spPr bwMode="auto">
                <a:xfrm>
                  <a:off x="3128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2" name="Rectangle 34"/>
                <p:cNvSpPr>
                  <a:spLocks noChangeArrowheads="1"/>
                </p:cNvSpPr>
                <p:nvPr/>
              </p:nvSpPr>
              <p:spPr bwMode="auto">
                <a:xfrm>
                  <a:off x="3285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3" name="Rectangle 35"/>
                <p:cNvSpPr>
                  <a:spLocks noChangeArrowheads="1"/>
                </p:cNvSpPr>
                <p:nvPr/>
              </p:nvSpPr>
              <p:spPr bwMode="auto">
                <a:xfrm>
                  <a:off x="3442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4" name="Rectangle 36"/>
                <p:cNvSpPr>
                  <a:spLocks noChangeArrowheads="1"/>
                </p:cNvSpPr>
                <p:nvPr/>
              </p:nvSpPr>
              <p:spPr bwMode="auto">
                <a:xfrm>
                  <a:off x="2343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5" name="Rectangle 37"/>
                <p:cNvSpPr>
                  <a:spLocks noChangeArrowheads="1"/>
                </p:cNvSpPr>
                <p:nvPr/>
              </p:nvSpPr>
              <p:spPr bwMode="auto">
                <a:xfrm>
                  <a:off x="2500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6" name="Rectangle 38"/>
                <p:cNvSpPr>
                  <a:spLocks noChangeArrowheads="1"/>
                </p:cNvSpPr>
                <p:nvPr/>
              </p:nvSpPr>
              <p:spPr bwMode="auto">
                <a:xfrm>
                  <a:off x="2657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7" name="Rectangle 39"/>
                <p:cNvSpPr>
                  <a:spLocks noChangeArrowheads="1"/>
                </p:cNvSpPr>
                <p:nvPr/>
              </p:nvSpPr>
              <p:spPr bwMode="auto">
                <a:xfrm>
                  <a:off x="2814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8" name="Rectangle 40"/>
                <p:cNvSpPr>
                  <a:spLocks noChangeArrowheads="1"/>
                </p:cNvSpPr>
                <p:nvPr/>
              </p:nvSpPr>
              <p:spPr bwMode="auto">
                <a:xfrm>
                  <a:off x="3599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89" name="Rectangle 41"/>
                <p:cNvSpPr>
                  <a:spLocks noChangeArrowheads="1"/>
                </p:cNvSpPr>
                <p:nvPr/>
              </p:nvSpPr>
              <p:spPr bwMode="auto">
                <a:xfrm>
                  <a:off x="3756" y="155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0" name="Rectangle 42"/>
                <p:cNvSpPr>
                  <a:spLocks noChangeArrowheads="1"/>
                </p:cNvSpPr>
                <p:nvPr/>
              </p:nvSpPr>
              <p:spPr bwMode="auto">
                <a:xfrm>
                  <a:off x="140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1" name="Rectangle 43"/>
                <p:cNvSpPr>
                  <a:spLocks noChangeArrowheads="1"/>
                </p:cNvSpPr>
                <p:nvPr/>
              </p:nvSpPr>
              <p:spPr bwMode="auto">
                <a:xfrm>
                  <a:off x="155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2" name="Rectangle 44"/>
                <p:cNvSpPr>
                  <a:spLocks noChangeArrowheads="1"/>
                </p:cNvSpPr>
                <p:nvPr/>
              </p:nvSpPr>
              <p:spPr bwMode="auto">
                <a:xfrm>
                  <a:off x="171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3" name="Rectangle 45"/>
                <p:cNvSpPr>
                  <a:spLocks noChangeArrowheads="1"/>
                </p:cNvSpPr>
                <p:nvPr/>
              </p:nvSpPr>
              <p:spPr bwMode="auto">
                <a:xfrm>
                  <a:off x="187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4" name="Rectangle 46"/>
                <p:cNvSpPr>
                  <a:spLocks noChangeArrowheads="1"/>
                </p:cNvSpPr>
                <p:nvPr/>
              </p:nvSpPr>
              <p:spPr bwMode="auto">
                <a:xfrm>
                  <a:off x="77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5" name="Rectangle 47"/>
                <p:cNvSpPr>
                  <a:spLocks noChangeArrowheads="1"/>
                </p:cNvSpPr>
                <p:nvPr/>
              </p:nvSpPr>
              <p:spPr bwMode="auto">
                <a:xfrm>
                  <a:off x="93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6" name="Rectangle 48"/>
                <p:cNvSpPr>
                  <a:spLocks noChangeArrowheads="1"/>
                </p:cNvSpPr>
                <p:nvPr/>
              </p:nvSpPr>
              <p:spPr bwMode="auto">
                <a:xfrm>
                  <a:off x="108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7" name="Rectangle 49"/>
                <p:cNvSpPr>
                  <a:spLocks noChangeArrowheads="1"/>
                </p:cNvSpPr>
                <p:nvPr/>
              </p:nvSpPr>
              <p:spPr bwMode="auto">
                <a:xfrm>
                  <a:off x="124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8" name="Rectangle 50"/>
                <p:cNvSpPr>
                  <a:spLocks noChangeArrowheads="1"/>
                </p:cNvSpPr>
                <p:nvPr/>
              </p:nvSpPr>
              <p:spPr bwMode="auto">
                <a:xfrm>
                  <a:off x="202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099" name="Rectangle 51"/>
                <p:cNvSpPr>
                  <a:spLocks noChangeArrowheads="1"/>
                </p:cNvSpPr>
                <p:nvPr/>
              </p:nvSpPr>
              <p:spPr bwMode="auto">
                <a:xfrm>
                  <a:off x="218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0" name="Rectangle 52"/>
                <p:cNvSpPr>
                  <a:spLocks noChangeArrowheads="1"/>
                </p:cNvSpPr>
                <p:nvPr/>
              </p:nvSpPr>
              <p:spPr bwMode="auto">
                <a:xfrm>
                  <a:off x="2971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1" name="Rectangle 53"/>
                <p:cNvSpPr>
                  <a:spLocks noChangeArrowheads="1"/>
                </p:cNvSpPr>
                <p:nvPr/>
              </p:nvSpPr>
              <p:spPr bwMode="auto">
                <a:xfrm>
                  <a:off x="3128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2" name="Rectangle 54"/>
                <p:cNvSpPr>
                  <a:spLocks noChangeArrowheads="1"/>
                </p:cNvSpPr>
                <p:nvPr/>
              </p:nvSpPr>
              <p:spPr bwMode="auto">
                <a:xfrm>
                  <a:off x="3285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3" name="Rectangle 55"/>
                <p:cNvSpPr>
                  <a:spLocks noChangeArrowheads="1"/>
                </p:cNvSpPr>
                <p:nvPr/>
              </p:nvSpPr>
              <p:spPr bwMode="auto">
                <a:xfrm>
                  <a:off x="3442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4" name="Rectangle 56"/>
                <p:cNvSpPr>
                  <a:spLocks noChangeArrowheads="1"/>
                </p:cNvSpPr>
                <p:nvPr/>
              </p:nvSpPr>
              <p:spPr bwMode="auto">
                <a:xfrm>
                  <a:off x="2343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5" name="Rectangle 57"/>
                <p:cNvSpPr>
                  <a:spLocks noChangeArrowheads="1"/>
                </p:cNvSpPr>
                <p:nvPr/>
              </p:nvSpPr>
              <p:spPr bwMode="auto">
                <a:xfrm>
                  <a:off x="2500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6" name="Rectangle 58"/>
                <p:cNvSpPr>
                  <a:spLocks noChangeArrowheads="1"/>
                </p:cNvSpPr>
                <p:nvPr/>
              </p:nvSpPr>
              <p:spPr bwMode="auto">
                <a:xfrm>
                  <a:off x="2657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7" name="Rectangle 59"/>
                <p:cNvSpPr>
                  <a:spLocks noChangeArrowheads="1"/>
                </p:cNvSpPr>
                <p:nvPr/>
              </p:nvSpPr>
              <p:spPr bwMode="auto">
                <a:xfrm>
                  <a:off x="2814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8" name="Rectangle 60"/>
                <p:cNvSpPr>
                  <a:spLocks noChangeArrowheads="1"/>
                </p:cNvSpPr>
                <p:nvPr/>
              </p:nvSpPr>
              <p:spPr bwMode="auto">
                <a:xfrm>
                  <a:off x="3599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09" name="Rectangle 61"/>
                <p:cNvSpPr>
                  <a:spLocks noChangeArrowheads="1"/>
                </p:cNvSpPr>
                <p:nvPr/>
              </p:nvSpPr>
              <p:spPr bwMode="auto">
                <a:xfrm>
                  <a:off x="3756" y="171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0" name="Rectangle 62"/>
                <p:cNvSpPr>
                  <a:spLocks noChangeArrowheads="1"/>
                </p:cNvSpPr>
                <p:nvPr/>
              </p:nvSpPr>
              <p:spPr bwMode="auto">
                <a:xfrm>
                  <a:off x="140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1" name="Rectangle 63"/>
                <p:cNvSpPr>
                  <a:spLocks noChangeArrowheads="1"/>
                </p:cNvSpPr>
                <p:nvPr/>
              </p:nvSpPr>
              <p:spPr bwMode="auto">
                <a:xfrm>
                  <a:off x="155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2" name="Rectangle 64"/>
                <p:cNvSpPr>
                  <a:spLocks noChangeArrowheads="1"/>
                </p:cNvSpPr>
                <p:nvPr/>
              </p:nvSpPr>
              <p:spPr bwMode="auto">
                <a:xfrm>
                  <a:off x="171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3" name="Rectangle 65"/>
                <p:cNvSpPr>
                  <a:spLocks noChangeArrowheads="1"/>
                </p:cNvSpPr>
                <p:nvPr/>
              </p:nvSpPr>
              <p:spPr bwMode="auto">
                <a:xfrm>
                  <a:off x="187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4" name="Rectangle 66"/>
                <p:cNvSpPr>
                  <a:spLocks noChangeArrowheads="1"/>
                </p:cNvSpPr>
                <p:nvPr/>
              </p:nvSpPr>
              <p:spPr bwMode="auto">
                <a:xfrm>
                  <a:off x="77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5" name="Rectangle 67"/>
                <p:cNvSpPr>
                  <a:spLocks noChangeArrowheads="1"/>
                </p:cNvSpPr>
                <p:nvPr/>
              </p:nvSpPr>
              <p:spPr bwMode="auto">
                <a:xfrm>
                  <a:off x="93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6" name="Rectangle 68"/>
                <p:cNvSpPr>
                  <a:spLocks noChangeArrowheads="1"/>
                </p:cNvSpPr>
                <p:nvPr/>
              </p:nvSpPr>
              <p:spPr bwMode="auto">
                <a:xfrm>
                  <a:off x="108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7" name="Rectangle 69"/>
                <p:cNvSpPr>
                  <a:spLocks noChangeArrowheads="1"/>
                </p:cNvSpPr>
                <p:nvPr/>
              </p:nvSpPr>
              <p:spPr bwMode="auto">
                <a:xfrm>
                  <a:off x="124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8" name="Rectangle 70"/>
                <p:cNvSpPr>
                  <a:spLocks noChangeArrowheads="1"/>
                </p:cNvSpPr>
                <p:nvPr/>
              </p:nvSpPr>
              <p:spPr bwMode="auto">
                <a:xfrm>
                  <a:off x="202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19" name="Rectangle 71"/>
                <p:cNvSpPr>
                  <a:spLocks noChangeArrowheads="1"/>
                </p:cNvSpPr>
                <p:nvPr/>
              </p:nvSpPr>
              <p:spPr bwMode="auto">
                <a:xfrm>
                  <a:off x="218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0" name="Rectangle 72"/>
                <p:cNvSpPr>
                  <a:spLocks noChangeArrowheads="1"/>
                </p:cNvSpPr>
                <p:nvPr/>
              </p:nvSpPr>
              <p:spPr bwMode="auto">
                <a:xfrm>
                  <a:off x="2971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1" name="Rectangle 73"/>
                <p:cNvSpPr>
                  <a:spLocks noChangeArrowheads="1"/>
                </p:cNvSpPr>
                <p:nvPr/>
              </p:nvSpPr>
              <p:spPr bwMode="auto">
                <a:xfrm>
                  <a:off x="3128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2" name="Rectangle 74"/>
                <p:cNvSpPr>
                  <a:spLocks noChangeArrowheads="1"/>
                </p:cNvSpPr>
                <p:nvPr/>
              </p:nvSpPr>
              <p:spPr bwMode="auto">
                <a:xfrm>
                  <a:off x="3285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3" name="Rectangle 75"/>
                <p:cNvSpPr>
                  <a:spLocks noChangeArrowheads="1"/>
                </p:cNvSpPr>
                <p:nvPr/>
              </p:nvSpPr>
              <p:spPr bwMode="auto">
                <a:xfrm>
                  <a:off x="3442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4" name="Rectangle 76"/>
                <p:cNvSpPr>
                  <a:spLocks noChangeArrowheads="1"/>
                </p:cNvSpPr>
                <p:nvPr/>
              </p:nvSpPr>
              <p:spPr bwMode="auto">
                <a:xfrm>
                  <a:off x="2343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5" name="Rectangle 77"/>
                <p:cNvSpPr>
                  <a:spLocks noChangeArrowheads="1"/>
                </p:cNvSpPr>
                <p:nvPr/>
              </p:nvSpPr>
              <p:spPr bwMode="auto">
                <a:xfrm>
                  <a:off x="2500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6" name="Rectangle 78"/>
                <p:cNvSpPr>
                  <a:spLocks noChangeArrowheads="1"/>
                </p:cNvSpPr>
                <p:nvPr/>
              </p:nvSpPr>
              <p:spPr bwMode="auto">
                <a:xfrm>
                  <a:off x="2657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7" name="Rectangle 79"/>
                <p:cNvSpPr>
                  <a:spLocks noChangeArrowheads="1"/>
                </p:cNvSpPr>
                <p:nvPr/>
              </p:nvSpPr>
              <p:spPr bwMode="auto">
                <a:xfrm>
                  <a:off x="2814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8" name="Rectangle 80"/>
                <p:cNvSpPr>
                  <a:spLocks noChangeArrowheads="1"/>
                </p:cNvSpPr>
                <p:nvPr/>
              </p:nvSpPr>
              <p:spPr bwMode="auto">
                <a:xfrm>
                  <a:off x="3599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29" name="Rectangle 81"/>
                <p:cNvSpPr>
                  <a:spLocks noChangeArrowheads="1"/>
                </p:cNvSpPr>
                <p:nvPr/>
              </p:nvSpPr>
              <p:spPr bwMode="auto">
                <a:xfrm>
                  <a:off x="3756" y="187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0" name="Rectangle 82"/>
                <p:cNvSpPr>
                  <a:spLocks noChangeArrowheads="1"/>
                </p:cNvSpPr>
                <p:nvPr/>
              </p:nvSpPr>
              <p:spPr bwMode="auto">
                <a:xfrm>
                  <a:off x="140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1" name="Rectangle 83"/>
                <p:cNvSpPr>
                  <a:spLocks noChangeArrowheads="1"/>
                </p:cNvSpPr>
                <p:nvPr/>
              </p:nvSpPr>
              <p:spPr bwMode="auto">
                <a:xfrm>
                  <a:off x="155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2" name="Rectangle 84"/>
                <p:cNvSpPr>
                  <a:spLocks noChangeArrowheads="1"/>
                </p:cNvSpPr>
                <p:nvPr/>
              </p:nvSpPr>
              <p:spPr bwMode="auto">
                <a:xfrm>
                  <a:off x="171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3" name="Rectangle 85"/>
                <p:cNvSpPr>
                  <a:spLocks noChangeArrowheads="1"/>
                </p:cNvSpPr>
                <p:nvPr/>
              </p:nvSpPr>
              <p:spPr bwMode="auto">
                <a:xfrm>
                  <a:off x="187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4" name="Rectangle 86"/>
                <p:cNvSpPr>
                  <a:spLocks noChangeArrowheads="1"/>
                </p:cNvSpPr>
                <p:nvPr/>
              </p:nvSpPr>
              <p:spPr bwMode="auto">
                <a:xfrm>
                  <a:off x="77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5" name="Rectangle 87"/>
                <p:cNvSpPr>
                  <a:spLocks noChangeArrowheads="1"/>
                </p:cNvSpPr>
                <p:nvPr/>
              </p:nvSpPr>
              <p:spPr bwMode="auto">
                <a:xfrm>
                  <a:off x="93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6" name="Rectangle 88"/>
                <p:cNvSpPr>
                  <a:spLocks noChangeArrowheads="1"/>
                </p:cNvSpPr>
                <p:nvPr/>
              </p:nvSpPr>
              <p:spPr bwMode="auto">
                <a:xfrm>
                  <a:off x="108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7" name="Rectangle 89"/>
                <p:cNvSpPr>
                  <a:spLocks noChangeArrowheads="1"/>
                </p:cNvSpPr>
                <p:nvPr/>
              </p:nvSpPr>
              <p:spPr bwMode="auto">
                <a:xfrm>
                  <a:off x="124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8" name="Rectangle 90"/>
                <p:cNvSpPr>
                  <a:spLocks noChangeArrowheads="1"/>
                </p:cNvSpPr>
                <p:nvPr/>
              </p:nvSpPr>
              <p:spPr bwMode="auto">
                <a:xfrm>
                  <a:off x="202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39" name="Rectangle 91"/>
                <p:cNvSpPr>
                  <a:spLocks noChangeArrowheads="1"/>
                </p:cNvSpPr>
                <p:nvPr/>
              </p:nvSpPr>
              <p:spPr bwMode="auto">
                <a:xfrm>
                  <a:off x="218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0" name="Rectangle 92"/>
                <p:cNvSpPr>
                  <a:spLocks noChangeArrowheads="1"/>
                </p:cNvSpPr>
                <p:nvPr/>
              </p:nvSpPr>
              <p:spPr bwMode="auto">
                <a:xfrm>
                  <a:off x="2971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1" name="Rectangle 93"/>
                <p:cNvSpPr>
                  <a:spLocks noChangeArrowheads="1"/>
                </p:cNvSpPr>
                <p:nvPr/>
              </p:nvSpPr>
              <p:spPr bwMode="auto">
                <a:xfrm>
                  <a:off x="3128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2" name="Rectangle 94"/>
                <p:cNvSpPr>
                  <a:spLocks noChangeArrowheads="1"/>
                </p:cNvSpPr>
                <p:nvPr/>
              </p:nvSpPr>
              <p:spPr bwMode="auto">
                <a:xfrm>
                  <a:off x="3285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3" name="Rectangle 95"/>
                <p:cNvSpPr>
                  <a:spLocks noChangeArrowheads="1"/>
                </p:cNvSpPr>
                <p:nvPr/>
              </p:nvSpPr>
              <p:spPr bwMode="auto">
                <a:xfrm>
                  <a:off x="3442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4" name="Rectangle 96"/>
                <p:cNvSpPr>
                  <a:spLocks noChangeArrowheads="1"/>
                </p:cNvSpPr>
                <p:nvPr/>
              </p:nvSpPr>
              <p:spPr bwMode="auto">
                <a:xfrm>
                  <a:off x="2343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5" name="Rectangle 97"/>
                <p:cNvSpPr>
                  <a:spLocks noChangeArrowheads="1"/>
                </p:cNvSpPr>
                <p:nvPr/>
              </p:nvSpPr>
              <p:spPr bwMode="auto">
                <a:xfrm>
                  <a:off x="2500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6" name="Rectangle 98"/>
                <p:cNvSpPr>
                  <a:spLocks noChangeArrowheads="1"/>
                </p:cNvSpPr>
                <p:nvPr/>
              </p:nvSpPr>
              <p:spPr bwMode="auto">
                <a:xfrm>
                  <a:off x="2657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7" name="Rectangle 99"/>
                <p:cNvSpPr>
                  <a:spLocks noChangeArrowheads="1"/>
                </p:cNvSpPr>
                <p:nvPr/>
              </p:nvSpPr>
              <p:spPr bwMode="auto">
                <a:xfrm>
                  <a:off x="2814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8" name="Rectangle 100"/>
                <p:cNvSpPr>
                  <a:spLocks noChangeArrowheads="1"/>
                </p:cNvSpPr>
                <p:nvPr/>
              </p:nvSpPr>
              <p:spPr bwMode="auto">
                <a:xfrm>
                  <a:off x="3599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49" name="Rectangle 101"/>
                <p:cNvSpPr>
                  <a:spLocks noChangeArrowheads="1"/>
                </p:cNvSpPr>
                <p:nvPr/>
              </p:nvSpPr>
              <p:spPr bwMode="auto">
                <a:xfrm>
                  <a:off x="3756" y="202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0" name="Rectangle 102"/>
                <p:cNvSpPr>
                  <a:spLocks noChangeArrowheads="1"/>
                </p:cNvSpPr>
                <p:nvPr/>
              </p:nvSpPr>
              <p:spPr bwMode="auto">
                <a:xfrm>
                  <a:off x="140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1" name="Rectangle 103"/>
                <p:cNvSpPr>
                  <a:spLocks noChangeArrowheads="1"/>
                </p:cNvSpPr>
                <p:nvPr/>
              </p:nvSpPr>
              <p:spPr bwMode="auto">
                <a:xfrm>
                  <a:off x="155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2" name="Rectangle 104"/>
                <p:cNvSpPr>
                  <a:spLocks noChangeArrowheads="1"/>
                </p:cNvSpPr>
                <p:nvPr/>
              </p:nvSpPr>
              <p:spPr bwMode="auto">
                <a:xfrm>
                  <a:off x="171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3" name="Rectangle 105"/>
                <p:cNvSpPr>
                  <a:spLocks noChangeArrowheads="1"/>
                </p:cNvSpPr>
                <p:nvPr/>
              </p:nvSpPr>
              <p:spPr bwMode="auto">
                <a:xfrm>
                  <a:off x="187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4" name="Rectangle 106"/>
                <p:cNvSpPr>
                  <a:spLocks noChangeArrowheads="1"/>
                </p:cNvSpPr>
                <p:nvPr/>
              </p:nvSpPr>
              <p:spPr bwMode="auto">
                <a:xfrm>
                  <a:off x="77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5" name="Rectangle 107"/>
                <p:cNvSpPr>
                  <a:spLocks noChangeArrowheads="1"/>
                </p:cNvSpPr>
                <p:nvPr/>
              </p:nvSpPr>
              <p:spPr bwMode="auto">
                <a:xfrm>
                  <a:off x="93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6" name="Rectangle 108"/>
                <p:cNvSpPr>
                  <a:spLocks noChangeArrowheads="1"/>
                </p:cNvSpPr>
                <p:nvPr/>
              </p:nvSpPr>
              <p:spPr bwMode="auto">
                <a:xfrm>
                  <a:off x="108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7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4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8" name="Rectangle 110"/>
                <p:cNvSpPr>
                  <a:spLocks noChangeArrowheads="1"/>
                </p:cNvSpPr>
                <p:nvPr/>
              </p:nvSpPr>
              <p:spPr bwMode="auto">
                <a:xfrm>
                  <a:off x="202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59" name="Rectangle 111"/>
                <p:cNvSpPr>
                  <a:spLocks noChangeArrowheads="1"/>
                </p:cNvSpPr>
                <p:nvPr/>
              </p:nvSpPr>
              <p:spPr bwMode="auto">
                <a:xfrm>
                  <a:off x="218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0" name="Rectangle 112"/>
                <p:cNvSpPr>
                  <a:spLocks noChangeArrowheads="1"/>
                </p:cNvSpPr>
                <p:nvPr/>
              </p:nvSpPr>
              <p:spPr bwMode="auto">
                <a:xfrm>
                  <a:off x="2971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1" name="Rectangle 113"/>
                <p:cNvSpPr>
                  <a:spLocks noChangeArrowheads="1"/>
                </p:cNvSpPr>
                <p:nvPr/>
              </p:nvSpPr>
              <p:spPr bwMode="auto">
                <a:xfrm>
                  <a:off x="3128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2" name="Rectangle 114"/>
                <p:cNvSpPr>
                  <a:spLocks noChangeArrowheads="1"/>
                </p:cNvSpPr>
                <p:nvPr/>
              </p:nvSpPr>
              <p:spPr bwMode="auto">
                <a:xfrm>
                  <a:off x="3285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3" name="Rectangle 115"/>
                <p:cNvSpPr>
                  <a:spLocks noChangeArrowheads="1"/>
                </p:cNvSpPr>
                <p:nvPr/>
              </p:nvSpPr>
              <p:spPr bwMode="auto">
                <a:xfrm>
                  <a:off x="3442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4" name="Rectangle 116"/>
                <p:cNvSpPr>
                  <a:spLocks noChangeArrowheads="1"/>
                </p:cNvSpPr>
                <p:nvPr/>
              </p:nvSpPr>
              <p:spPr bwMode="auto">
                <a:xfrm>
                  <a:off x="2343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5" name="Rectangle 117"/>
                <p:cNvSpPr>
                  <a:spLocks noChangeArrowheads="1"/>
                </p:cNvSpPr>
                <p:nvPr/>
              </p:nvSpPr>
              <p:spPr bwMode="auto">
                <a:xfrm>
                  <a:off x="2500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6" name="Rectangle 118"/>
                <p:cNvSpPr>
                  <a:spLocks noChangeArrowheads="1"/>
                </p:cNvSpPr>
                <p:nvPr/>
              </p:nvSpPr>
              <p:spPr bwMode="auto">
                <a:xfrm>
                  <a:off x="2657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7" name="Rectangle 119"/>
                <p:cNvSpPr>
                  <a:spLocks noChangeArrowheads="1"/>
                </p:cNvSpPr>
                <p:nvPr/>
              </p:nvSpPr>
              <p:spPr bwMode="auto">
                <a:xfrm>
                  <a:off x="2814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8" name="Rectangle 120"/>
                <p:cNvSpPr>
                  <a:spLocks noChangeArrowheads="1"/>
                </p:cNvSpPr>
                <p:nvPr/>
              </p:nvSpPr>
              <p:spPr bwMode="auto">
                <a:xfrm>
                  <a:off x="3599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69" name="Rectangle 121"/>
                <p:cNvSpPr>
                  <a:spLocks noChangeArrowheads="1"/>
                </p:cNvSpPr>
                <p:nvPr/>
              </p:nvSpPr>
              <p:spPr bwMode="auto">
                <a:xfrm>
                  <a:off x="3756" y="218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0" name="Rectangle 122"/>
                <p:cNvSpPr>
                  <a:spLocks noChangeArrowheads="1"/>
                </p:cNvSpPr>
                <p:nvPr/>
              </p:nvSpPr>
              <p:spPr bwMode="auto">
                <a:xfrm>
                  <a:off x="140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1" name="Rectangle 123"/>
                <p:cNvSpPr>
                  <a:spLocks noChangeArrowheads="1"/>
                </p:cNvSpPr>
                <p:nvPr/>
              </p:nvSpPr>
              <p:spPr bwMode="auto">
                <a:xfrm>
                  <a:off x="155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2" name="Rectangle 124"/>
                <p:cNvSpPr>
                  <a:spLocks noChangeArrowheads="1"/>
                </p:cNvSpPr>
                <p:nvPr/>
              </p:nvSpPr>
              <p:spPr bwMode="auto">
                <a:xfrm>
                  <a:off x="171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3" name="Rectangle 125"/>
                <p:cNvSpPr>
                  <a:spLocks noChangeArrowheads="1"/>
                </p:cNvSpPr>
                <p:nvPr/>
              </p:nvSpPr>
              <p:spPr bwMode="auto">
                <a:xfrm>
                  <a:off x="187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4" name="Rectangle 126"/>
                <p:cNvSpPr>
                  <a:spLocks noChangeArrowheads="1"/>
                </p:cNvSpPr>
                <p:nvPr/>
              </p:nvSpPr>
              <p:spPr bwMode="auto">
                <a:xfrm>
                  <a:off x="77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5" name="Rectangle 127"/>
                <p:cNvSpPr>
                  <a:spLocks noChangeArrowheads="1"/>
                </p:cNvSpPr>
                <p:nvPr/>
              </p:nvSpPr>
              <p:spPr bwMode="auto">
                <a:xfrm>
                  <a:off x="93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6" name="Rectangle 128"/>
                <p:cNvSpPr>
                  <a:spLocks noChangeArrowheads="1"/>
                </p:cNvSpPr>
                <p:nvPr/>
              </p:nvSpPr>
              <p:spPr bwMode="auto">
                <a:xfrm>
                  <a:off x="108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7" name="Rectangle 129"/>
                <p:cNvSpPr>
                  <a:spLocks noChangeArrowheads="1"/>
                </p:cNvSpPr>
                <p:nvPr/>
              </p:nvSpPr>
              <p:spPr bwMode="auto">
                <a:xfrm>
                  <a:off x="124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8" name="Rectangle 130"/>
                <p:cNvSpPr>
                  <a:spLocks noChangeArrowheads="1"/>
                </p:cNvSpPr>
                <p:nvPr/>
              </p:nvSpPr>
              <p:spPr bwMode="auto">
                <a:xfrm>
                  <a:off x="202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79" name="Rectangle 131"/>
                <p:cNvSpPr>
                  <a:spLocks noChangeArrowheads="1"/>
                </p:cNvSpPr>
                <p:nvPr/>
              </p:nvSpPr>
              <p:spPr bwMode="auto">
                <a:xfrm>
                  <a:off x="218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0" name="Rectangle 132"/>
                <p:cNvSpPr>
                  <a:spLocks noChangeArrowheads="1"/>
                </p:cNvSpPr>
                <p:nvPr/>
              </p:nvSpPr>
              <p:spPr bwMode="auto">
                <a:xfrm>
                  <a:off x="2971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1" name="Rectangle 133"/>
                <p:cNvSpPr>
                  <a:spLocks noChangeArrowheads="1"/>
                </p:cNvSpPr>
                <p:nvPr/>
              </p:nvSpPr>
              <p:spPr bwMode="auto">
                <a:xfrm>
                  <a:off x="3128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2" name="Rectangle 134"/>
                <p:cNvSpPr>
                  <a:spLocks noChangeArrowheads="1"/>
                </p:cNvSpPr>
                <p:nvPr/>
              </p:nvSpPr>
              <p:spPr bwMode="auto">
                <a:xfrm>
                  <a:off x="3285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3" name="Rectangle 135"/>
                <p:cNvSpPr>
                  <a:spLocks noChangeArrowheads="1"/>
                </p:cNvSpPr>
                <p:nvPr/>
              </p:nvSpPr>
              <p:spPr bwMode="auto">
                <a:xfrm>
                  <a:off x="3442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4" name="Rectangle 136"/>
                <p:cNvSpPr>
                  <a:spLocks noChangeArrowheads="1"/>
                </p:cNvSpPr>
                <p:nvPr/>
              </p:nvSpPr>
              <p:spPr bwMode="auto">
                <a:xfrm>
                  <a:off x="2343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5" name="Rectangle 137"/>
                <p:cNvSpPr>
                  <a:spLocks noChangeArrowheads="1"/>
                </p:cNvSpPr>
                <p:nvPr/>
              </p:nvSpPr>
              <p:spPr bwMode="auto">
                <a:xfrm>
                  <a:off x="2500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6" name="Rectangle 138"/>
                <p:cNvSpPr>
                  <a:spLocks noChangeArrowheads="1"/>
                </p:cNvSpPr>
                <p:nvPr/>
              </p:nvSpPr>
              <p:spPr bwMode="auto">
                <a:xfrm>
                  <a:off x="2657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7" name="Rectangle 139"/>
                <p:cNvSpPr>
                  <a:spLocks noChangeArrowheads="1"/>
                </p:cNvSpPr>
                <p:nvPr/>
              </p:nvSpPr>
              <p:spPr bwMode="auto">
                <a:xfrm>
                  <a:off x="2814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8" name="Rectangle 140"/>
                <p:cNvSpPr>
                  <a:spLocks noChangeArrowheads="1"/>
                </p:cNvSpPr>
                <p:nvPr/>
              </p:nvSpPr>
              <p:spPr bwMode="auto">
                <a:xfrm>
                  <a:off x="3599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89" name="Rectangle 141"/>
                <p:cNvSpPr>
                  <a:spLocks noChangeArrowheads="1"/>
                </p:cNvSpPr>
                <p:nvPr/>
              </p:nvSpPr>
              <p:spPr bwMode="auto">
                <a:xfrm>
                  <a:off x="3756" y="234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0" name="Rectangle 142"/>
                <p:cNvSpPr>
                  <a:spLocks noChangeArrowheads="1"/>
                </p:cNvSpPr>
                <p:nvPr/>
              </p:nvSpPr>
              <p:spPr bwMode="auto">
                <a:xfrm>
                  <a:off x="140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1" name="Rectangle 143"/>
                <p:cNvSpPr>
                  <a:spLocks noChangeArrowheads="1"/>
                </p:cNvSpPr>
                <p:nvPr/>
              </p:nvSpPr>
              <p:spPr bwMode="auto">
                <a:xfrm>
                  <a:off x="155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2" name="Rectangle 144"/>
                <p:cNvSpPr>
                  <a:spLocks noChangeArrowheads="1"/>
                </p:cNvSpPr>
                <p:nvPr/>
              </p:nvSpPr>
              <p:spPr bwMode="auto">
                <a:xfrm>
                  <a:off x="171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3" name="Rectangle 145"/>
                <p:cNvSpPr>
                  <a:spLocks noChangeArrowheads="1"/>
                </p:cNvSpPr>
                <p:nvPr/>
              </p:nvSpPr>
              <p:spPr bwMode="auto">
                <a:xfrm>
                  <a:off x="187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4" name="Rectangle 146"/>
                <p:cNvSpPr>
                  <a:spLocks noChangeArrowheads="1"/>
                </p:cNvSpPr>
                <p:nvPr/>
              </p:nvSpPr>
              <p:spPr bwMode="auto">
                <a:xfrm>
                  <a:off x="77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5" name="Rectangle 147"/>
                <p:cNvSpPr>
                  <a:spLocks noChangeArrowheads="1"/>
                </p:cNvSpPr>
                <p:nvPr/>
              </p:nvSpPr>
              <p:spPr bwMode="auto">
                <a:xfrm>
                  <a:off x="93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6" name="Rectangle 148"/>
                <p:cNvSpPr>
                  <a:spLocks noChangeArrowheads="1"/>
                </p:cNvSpPr>
                <p:nvPr/>
              </p:nvSpPr>
              <p:spPr bwMode="auto">
                <a:xfrm>
                  <a:off x="108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7" name="Rectangle 149"/>
                <p:cNvSpPr>
                  <a:spLocks noChangeArrowheads="1"/>
                </p:cNvSpPr>
                <p:nvPr/>
              </p:nvSpPr>
              <p:spPr bwMode="auto">
                <a:xfrm>
                  <a:off x="124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8" name="Rectangle 150"/>
                <p:cNvSpPr>
                  <a:spLocks noChangeArrowheads="1"/>
                </p:cNvSpPr>
                <p:nvPr/>
              </p:nvSpPr>
              <p:spPr bwMode="auto">
                <a:xfrm>
                  <a:off x="202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199" name="Rectangle 151"/>
                <p:cNvSpPr>
                  <a:spLocks noChangeArrowheads="1"/>
                </p:cNvSpPr>
                <p:nvPr/>
              </p:nvSpPr>
              <p:spPr bwMode="auto">
                <a:xfrm>
                  <a:off x="218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0" name="Rectangle 152"/>
                <p:cNvSpPr>
                  <a:spLocks noChangeArrowheads="1"/>
                </p:cNvSpPr>
                <p:nvPr/>
              </p:nvSpPr>
              <p:spPr bwMode="auto">
                <a:xfrm>
                  <a:off x="2971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1" name="Rectangle 153"/>
                <p:cNvSpPr>
                  <a:spLocks noChangeArrowheads="1"/>
                </p:cNvSpPr>
                <p:nvPr/>
              </p:nvSpPr>
              <p:spPr bwMode="auto">
                <a:xfrm>
                  <a:off x="3128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2" name="Rectangle 154"/>
                <p:cNvSpPr>
                  <a:spLocks noChangeArrowheads="1"/>
                </p:cNvSpPr>
                <p:nvPr/>
              </p:nvSpPr>
              <p:spPr bwMode="auto">
                <a:xfrm>
                  <a:off x="3285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3" name="Rectangle 155"/>
                <p:cNvSpPr>
                  <a:spLocks noChangeArrowheads="1"/>
                </p:cNvSpPr>
                <p:nvPr/>
              </p:nvSpPr>
              <p:spPr bwMode="auto">
                <a:xfrm>
                  <a:off x="3442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4" name="Rectangle 156"/>
                <p:cNvSpPr>
                  <a:spLocks noChangeArrowheads="1"/>
                </p:cNvSpPr>
                <p:nvPr/>
              </p:nvSpPr>
              <p:spPr bwMode="auto">
                <a:xfrm>
                  <a:off x="2343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5" name="Rectangle 157"/>
                <p:cNvSpPr>
                  <a:spLocks noChangeArrowheads="1"/>
                </p:cNvSpPr>
                <p:nvPr/>
              </p:nvSpPr>
              <p:spPr bwMode="auto">
                <a:xfrm>
                  <a:off x="2500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6" name="Rectangle 158"/>
                <p:cNvSpPr>
                  <a:spLocks noChangeArrowheads="1"/>
                </p:cNvSpPr>
                <p:nvPr/>
              </p:nvSpPr>
              <p:spPr bwMode="auto">
                <a:xfrm>
                  <a:off x="2657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7" name="Rectangle 159"/>
                <p:cNvSpPr>
                  <a:spLocks noChangeArrowheads="1"/>
                </p:cNvSpPr>
                <p:nvPr/>
              </p:nvSpPr>
              <p:spPr bwMode="auto">
                <a:xfrm>
                  <a:off x="2814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8" name="Rectangle 160"/>
                <p:cNvSpPr>
                  <a:spLocks noChangeArrowheads="1"/>
                </p:cNvSpPr>
                <p:nvPr/>
              </p:nvSpPr>
              <p:spPr bwMode="auto">
                <a:xfrm>
                  <a:off x="3599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09" name="Rectangle 161"/>
                <p:cNvSpPr>
                  <a:spLocks noChangeArrowheads="1"/>
                </p:cNvSpPr>
                <p:nvPr/>
              </p:nvSpPr>
              <p:spPr bwMode="auto">
                <a:xfrm>
                  <a:off x="3756" y="250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0" name="Rectangle 162"/>
                <p:cNvSpPr>
                  <a:spLocks noChangeArrowheads="1"/>
                </p:cNvSpPr>
                <p:nvPr/>
              </p:nvSpPr>
              <p:spPr bwMode="auto">
                <a:xfrm>
                  <a:off x="140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1" name="Rectangle 163"/>
                <p:cNvSpPr>
                  <a:spLocks noChangeArrowheads="1"/>
                </p:cNvSpPr>
                <p:nvPr/>
              </p:nvSpPr>
              <p:spPr bwMode="auto">
                <a:xfrm>
                  <a:off x="155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2" name="Rectangle 164"/>
                <p:cNvSpPr>
                  <a:spLocks noChangeArrowheads="1"/>
                </p:cNvSpPr>
                <p:nvPr/>
              </p:nvSpPr>
              <p:spPr bwMode="auto">
                <a:xfrm>
                  <a:off x="171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3" name="Rectangle 165"/>
                <p:cNvSpPr>
                  <a:spLocks noChangeArrowheads="1"/>
                </p:cNvSpPr>
                <p:nvPr/>
              </p:nvSpPr>
              <p:spPr bwMode="auto">
                <a:xfrm>
                  <a:off x="187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4" name="Rectangle 166"/>
                <p:cNvSpPr>
                  <a:spLocks noChangeArrowheads="1"/>
                </p:cNvSpPr>
                <p:nvPr/>
              </p:nvSpPr>
              <p:spPr bwMode="auto">
                <a:xfrm>
                  <a:off x="77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5" name="Rectangle 167"/>
                <p:cNvSpPr>
                  <a:spLocks noChangeArrowheads="1"/>
                </p:cNvSpPr>
                <p:nvPr/>
              </p:nvSpPr>
              <p:spPr bwMode="auto">
                <a:xfrm>
                  <a:off x="93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6" name="Rectangle 168"/>
                <p:cNvSpPr>
                  <a:spLocks noChangeArrowheads="1"/>
                </p:cNvSpPr>
                <p:nvPr/>
              </p:nvSpPr>
              <p:spPr bwMode="auto">
                <a:xfrm>
                  <a:off x="108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7" name="Rectangle 169"/>
                <p:cNvSpPr>
                  <a:spLocks noChangeArrowheads="1"/>
                </p:cNvSpPr>
                <p:nvPr/>
              </p:nvSpPr>
              <p:spPr bwMode="auto">
                <a:xfrm>
                  <a:off x="124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8" name="Rectangle 170"/>
                <p:cNvSpPr>
                  <a:spLocks noChangeArrowheads="1"/>
                </p:cNvSpPr>
                <p:nvPr/>
              </p:nvSpPr>
              <p:spPr bwMode="auto">
                <a:xfrm>
                  <a:off x="202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19" name="Rectangle 171"/>
                <p:cNvSpPr>
                  <a:spLocks noChangeArrowheads="1"/>
                </p:cNvSpPr>
                <p:nvPr/>
              </p:nvSpPr>
              <p:spPr bwMode="auto">
                <a:xfrm>
                  <a:off x="218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0" name="Rectangle 172"/>
                <p:cNvSpPr>
                  <a:spLocks noChangeArrowheads="1"/>
                </p:cNvSpPr>
                <p:nvPr/>
              </p:nvSpPr>
              <p:spPr bwMode="auto">
                <a:xfrm>
                  <a:off x="2971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1" name="Rectangle 173"/>
                <p:cNvSpPr>
                  <a:spLocks noChangeArrowheads="1"/>
                </p:cNvSpPr>
                <p:nvPr/>
              </p:nvSpPr>
              <p:spPr bwMode="auto">
                <a:xfrm>
                  <a:off x="3128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2" name="Rectangle 174"/>
                <p:cNvSpPr>
                  <a:spLocks noChangeArrowheads="1"/>
                </p:cNvSpPr>
                <p:nvPr/>
              </p:nvSpPr>
              <p:spPr bwMode="auto">
                <a:xfrm>
                  <a:off x="3285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3" name="Rectangle 175"/>
                <p:cNvSpPr>
                  <a:spLocks noChangeArrowheads="1"/>
                </p:cNvSpPr>
                <p:nvPr/>
              </p:nvSpPr>
              <p:spPr bwMode="auto">
                <a:xfrm>
                  <a:off x="3442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4" name="Rectangle 176"/>
                <p:cNvSpPr>
                  <a:spLocks noChangeArrowheads="1"/>
                </p:cNvSpPr>
                <p:nvPr/>
              </p:nvSpPr>
              <p:spPr bwMode="auto">
                <a:xfrm>
                  <a:off x="2343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5" name="Rectangle 177"/>
                <p:cNvSpPr>
                  <a:spLocks noChangeArrowheads="1"/>
                </p:cNvSpPr>
                <p:nvPr/>
              </p:nvSpPr>
              <p:spPr bwMode="auto">
                <a:xfrm>
                  <a:off x="2500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6" name="Rectangle 178"/>
                <p:cNvSpPr>
                  <a:spLocks noChangeArrowheads="1"/>
                </p:cNvSpPr>
                <p:nvPr/>
              </p:nvSpPr>
              <p:spPr bwMode="auto">
                <a:xfrm>
                  <a:off x="2657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7" name="Rectangle 179"/>
                <p:cNvSpPr>
                  <a:spLocks noChangeArrowheads="1"/>
                </p:cNvSpPr>
                <p:nvPr/>
              </p:nvSpPr>
              <p:spPr bwMode="auto">
                <a:xfrm>
                  <a:off x="2814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8" name="Rectangle 180"/>
                <p:cNvSpPr>
                  <a:spLocks noChangeArrowheads="1"/>
                </p:cNvSpPr>
                <p:nvPr/>
              </p:nvSpPr>
              <p:spPr bwMode="auto">
                <a:xfrm>
                  <a:off x="3599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29" name="Rectangle 181"/>
                <p:cNvSpPr>
                  <a:spLocks noChangeArrowheads="1"/>
                </p:cNvSpPr>
                <p:nvPr/>
              </p:nvSpPr>
              <p:spPr bwMode="auto">
                <a:xfrm>
                  <a:off x="3756" y="265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0" name="Rectangle 182"/>
                <p:cNvSpPr>
                  <a:spLocks noChangeArrowheads="1"/>
                </p:cNvSpPr>
                <p:nvPr/>
              </p:nvSpPr>
              <p:spPr bwMode="auto">
                <a:xfrm>
                  <a:off x="140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1" name="Rectangle 183"/>
                <p:cNvSpPr>
                  <a:spLocks noChangeArrowheads="1"/>
                </p:cNvSpPr>
                <p:nvPr/>
              </p:nvSpPr>
              <p:spPr bwMode="auto">
                <a:xfrm>
                  <a:off x="155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2" name="Rectangle 184"/>
                <p:cNvSpPr>
                  <a:spLocks noChangeArrowheads="1"/>
                </p:cNvSpPr>
                <p:nvPr/>
              </p:nvSpPr>
              <p:spPr bwMode="auto">
                <a:xfrm>
                  <a:off x="171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3" name="Rectangle 185"/>
                <p:cNvSpPr>
                  <a:spLocks noChangeArrowheads="1"/>
                </p:cNvSpPr>
                <p:nvPr/>
              </p:nvSpPr>
              <p:spPr bwMode="auto">
                <a:xfrm>
                  <a:off x="187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4" name="Rectangle 186"/>
                <p:cNvSpPr>
                  <a:spLocks noChangeArrowheads="1"/>
                </p:cNvSpPr>
                <p:nvPr/>
              </p:nvSpPr>
              <p:spPr bwMode="auto">
                <a:xfrm>
                  <a:off x="77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5" name="Rectangle 187"/>
                <p:cNvSpPr>
                  <a:spLocks noChangeArrowheads="1"/>
                </p:cNvSpPr>
                <p:nvPr/>
              </p:nvSpPr>
              <p:spPr bwMode="auto">
                <a:xfrm>
                  <a:off x="93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6" name="Rectangle 188"/>
                <p:cNvSpPr>
                  <a:spLocks noChangeArrowheads="1"/>
                </p:cNvSpPr>
                <p:nvPr/>
              </p:nvSpPr>
              <p:spPr bwMode="auto">
                <a:xfrm>
                  <a:off x="108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7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4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8" name="Rectangle 190"/>
                <p:cNvSpPr>
                  <a:spLocks noChangeArrowheads="1"/>
                </p:cNvSpPr>
                <p:nvPr/>
              </p:nvSpPr>
              <p:spPr bwMode="auto">
                <a:xfrm>
                  <a:off x="202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39" name="Rectangle 191"/>
                <p:cNvSpPr>
                  <a:spLocks noChangeArrowheads="1"/>
                </p:cNvSpPr>
                <p:nvPr/>
              </p:nvSpPr>
              <p:spPr bwMode="auto">
                <a:xfrm>
                  <a:off x="218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0" name="Rectangle 192"/>
                <p:cNvSpPr>
                  <a:spLocks noChangeArrowheads="1"/>
                </p:cNvSpPr>
                <p:nvPr/>
              </p:nvSpPr>
              <p:spPr bwMode="auto">
                <a:xfrm>
                  <a:off x="2971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1" name="Rectangle 193"/>
                <p:cNvSpPr>
                  <a:spLocks noChangeArrowheads="1"/>
                </p:cNvSpPr>
                <p:nvPr/>
              </p:nvSpPr>
              <p:spPr bwMode="auto">
                <a:xfrm>
                  <a:off x="3128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2" name="Rectangle 194"/>
                <p:cNvSpPr>
                  <a:spLocks noChangeArrowheads="1"/>
                </p:cNvSpPr>
                <p:nvPr/>
              </p:nvSpPr>
              <p:spPr bwMode="auto">
                <a:xfrm>
                  <a:off x="3285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3" name="Rectangle 195"/>
                <p:cNvSpPr>
                  <a:spLocks noChangeArrowheads="1"/>
                </p:cNvSpPr>
                <p:nvPr/>
              </p:nvSpPr>
              <p:spPr bwMode="auto">
                <a:xfrm>
                  <a:off x="3442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4" name="Rectangle 196"/>
                <p:cNvSpPr>
                  <a:spLocks noChangeArrowheads="1"/>
                </p:cNvSpPr>
                <p:nvPr/>
              </p:nvSpPr>
              <p:spPr bwMode="auto">
                <a:xfrm>
                  <a:off x="2343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5" name="Rectangle 197"/>
                <p:cNvSpPr>
                  <a:spLocks noChangeArrowheads="1"/>
                </p:cNvSpPr>
                <p:nvPr/>
              </p:nvSpPr>
              <p:spPr bwMode="auto">
                <a:xfrm>
                  <a:off x="2500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6" name="Rectangle 198"/>
                <p:cNvSpPr>
                  <a:spLocks noChangeArrowheads="1"/>
                </p:cNvSpPr>
                <p:nvPr/>
              </p:nvSpPr>
              <p:spPr bwMode="auto">
                <a:xfrm>
                  <a:off x="2657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7" name="Rectangle 199"/>
                <p:cNvSpPr>
                  <a:spLocks noChangeArrowheads="1"/>
                </p:cNvSpPr>
                <p:nvPr/>
              </p:nvSpPr>
              <p:spPr bwMode="auto">
                <a:xfrm>
                  <a:off x="2814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8" name="Rectangle 200"/>
                <p:cNvSpPr>
                  <a:spLocks noChangeArrowheads="1"/>
                </p:cNvSpPr>
                <p:nvPr/>
              </p:nvSpPr>
              <p:spPr bwMode="auto">
                <a:xfrm>
                  <a:off x="3599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249" name="Rectangle 201"/>
                <p:cNvSpPr>
                  <a:spLocks noChangeArrowheads="1"/>
                </p:cNvSpPr>
                <p:nvPr/>
              </p:nvSpPr>
              <p:spPr bwMode="auto">
                <a:xfrm>
                  <a:off x="3756" y="281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0" name="Rectangle 402"/>
                <p:cNvSpPr>
                  <a:spLocks noChangeArrowheads="1"/>
                </p:cNvSpPr>
                <p:nvPr/>
              </p:nvSpPr>
              <p:spPr bwMode="auto">
                <a:xfrm>
                  <a:off x="140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1" name="Rectangle 403"/>
                <p:cNvSpPr>
                  <a:spLocks noChangeArrowheads="1"/>
                </p:cNvSpPr>
                <p:nvPr/>
              </p:nvSpPr>
              <p:spPr bwMode="auto">
                <a:xfrm>
                  <a:off x="155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2" name="Rectangle 404"/>
                <p:cNvSpPr>
                  <a:spLocks noChangeArrowheads="1"/>
                </p:cNvSpPr>
                <p:nvPr/>
              </p:nvSpPr>
              <p:spPr bwMode="auto">
                <a:xfrm>
                  <a:off x="171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3" name="Rectangle 405"/>
                <p:cNvSpPr>
                  <a:spLocks noChangeArrowheads="1"/>
                </p:cNvSpPr>
                <p:nvPr/>
              </p:nvSpPr>
              <p:spPr bwMode="auto">
                <a:xfrm>
                  <a:off x="187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4" name="Rectangle 406"/>
                <p:cNvSpPr>
                  <a:spLocks noChangeArrowheads="1"/>
                </p:cNvSpPr>
                <p:nvPr/>
              </p:nvSpPr>
              <p:spPr bwMode="auto">
                <a:xfrm>
                  <a:off x="77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5" name="Rectangle 407"/>
                <p:cNvSpPr>
                  <a:spLocks noChangeArrowheads="1"/>
                </p:cNvSpPr>
                <p:nvPr/>
              </p:nvSpPr>
              <p:spPr bwMode="auto">
                <a:xfrm>
                  <a:off x="93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6" name="Rectangle 408"/>
                <p:cNvSpPr>
                  <a:spLocks noChangeArrowheads="1"/>
                </p:cNvSpPr>
                <p:nvPr/>
              </p:nvSpPr>
              <p:spPr bwMode="auto">
                <a:xfrm>
                  <a:off x="108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7" name="Rectangle 409"/>
                <p:cNvSpPr>
                  <a:spLocks noChangeArrowheads="1"/>
                </p:cNvSpPr>
                <p:nvPr/>
              </p:nvSpPr>
              <p:spPr bwMode="auto">
                <a:xfrm>
                  <a:off x="124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8" name="Rectangle 410"/>
                <p:cNvSpPr>
                  <a:spLocks noChangeArrowheads="1"/>
                </p:cNvSpPr>
                <p:nvPr/>
              </p:nvSpPr>
              <p:spPr bwMode="auto">
                <a:xfrm>
                  <a:off x="202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59" name="Rectangle 411"/>
                <p:cNvSpPr>
                  <a:spLocks noChangeArrowheads="1"/>
                </p:cNvSpPr>
                <p:nvPr/>
              </p:nvSpPr>
              <p:spPr bwMode="auto">
                <a:xfrm>
                  <a:off x="218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0" name="Rectangle 412"/>
                <p:cNvSpPr>
                  <a:spLocks noChangeArrowheads="1"/>
                </p:cNvSpPr>
                <p:nvPr/>
              </p:nvSpPr>
              <p:spPr bwMode="auto">
                <a:xfrm>
                  <a:off x="2971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1" name="Rectangle 413"/>
                <p:cNvSpPr>
                  <a:spLocks noChangeArrowheads="1"/>
                </p:cNvSpPr>
                <p:nvPr/>
              </p:nvSpPr>
              <p:spPr bwMode="auto">
                <a:xfrm>
                  <a:off x="3128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2" name="Rectangle 414"/>
                <p:cNvSpPr>
                  <a:spLocks noChangeArrowheads="1"/>
                </p:cNvSpPr>
                <p:nvPr/>
              </p:nvSpPr>
              <p:spPr bwMode="auto">
                <a:xfrm>
                  <a:off x="3285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3" name="Rectangle 415"/>
                <p:cNvSpPr>
                  <a:spLocks noChangeArrowheads="1"/>
                </p:cNvSpPr>
                <p:nvPr/>
              </p:nvSpPr>
              <p:spPr bwMode="auto">
                <a:xfrm>
                  <a:off x="3442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4" name="Rectangle 416"/>
                <p:cNvSpPr>
                  <a:spLocks noChangeArrowheads="1"/>
                </p:cNvSpPr>
                <p:nvPr/>
              </p:nvSpPr>
              <p:spPr bwMode="auto">
                <a:xfrm>
                  <a:off x="2343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5" name="Rectangle 417"/>
                <p:cNvSpPr>
                  <a:spLocks noChangeArrowheads="1"/>
                </p:cNvSpPr>
                <p:nvPr/>
              </p:nvSpPr>
              <p:spPr bwMode="auto">
                <a:xfrm>
                  <a:off x="2500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6" name="Rectangle 418"/>
                <p:cNvSpPr>
                  <a:spLocks noChangeArrowheads="1"/>
                </p:cNvSpPr>
                <p:nvPr/>
              </p:nvSpPr>
              <p:spPr bwMode="auto">
                <a:xfrm>
                  <a:off x="2657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7" name="Rectangle 419"/>
                <p:cNvSpPr>
                  <a:spLocks noChangeArrowheads="1"/>
                </p:cNvSpPr>
                <p:nvPr/>
              </p:nvSpPr>
              <p:spPr bwMode="auto">
                <a:xfrm>
                  <a:off x="2814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8" name="Rectangle 420"/>
                <p:cNvSpPr>
                  <a:spLocks noChangeArrowheads="1"/>
                </p:cNvSpPr>
                <p:nvPr/>
              </p:nvSpPr>
              <p:spPr bwMode="auto">
                <a:xfrm>
                  <a:off x="3599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69" name="Rectangle 421"/>
                <p:cNvSpPr>
                  <a:spLocks noChangeArrowheads="1"/>
                </p:cNvSpPr>
                <p:nvPr/>
              </p:nvSpPr>
              <p:spPr bwMode="auto">
                <a:xfrm>
                  <a:off x="3756" y="2971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0" name="Rectangle 422"/>
                <p:cNvSpPr>
                  <a:spLocks noChangeArrowheads="1"/>
                </p:cNvSpPr>
                <p:nvPr/>
              </p:nvSpPr>
              <p:spPr bwMode="auto">
                <a:xfrm>
                  <a:off x="140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1" name="Rectangle 423"/>
                <p:cNvSpPr>
                  <a:spLocks noChangeArrowheads="1"/>
                </p:cNvSpPr>
                <p:nvPr/>
              </p:nvSpPr>
              <p:spPr bwMode="auto">
                <a:xfrm>
                  <a:off x="155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2" name="Rectangle 424"/>
                <p:cNvSpPr>
                  <a:spLocks noChangeArrowheads="1"/>
                </p:cNvSpPr>
                <p:nvPr/>
              </p:nvSpPr>
              <p:spPr bwMode="auto">
                <a:xfrm>
                  <a:off x="171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3" name="Rectangle 425"/>
                <p:cNvSpPr>
                  <a:spLocks noChangeArrowheads="1"/>
                </p:cNvSpPr>
                <p:nvPr/>
              </p:nvSpPr>
              <p:spPr bwMode="auto">
                <a:xfrm>
                  <a:off x="187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4" name="Rectangle 426"/>
                <p:cNvSpPr>
                  <a:spLocks noChangeArrowheads="1"/>
                </p:cNvSpPr>
                <p:nvPr/>
              </p:nvSpPr>
              <p:spPr bwMode="auto">
                <a:xfrm>
                  <a:off x="77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5" name="Rectangle 427"/>
                <p:cNvSpPr>
                  <a:spLocks noChangeArrowheads="1"/>
                </p:cNvSpPr>
                <p:nvPr/>
              </p:nvSpPr>
              <p:spPr bwMode="auto">
                <a:xfrm>
                  <a:off x="93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6" name="Rectangle 428"/>
                <p:cNvSpPr>
                  <a:spLocks noChangeArrowheads="1"/>
                </p:cNvSpPr>
                <p:nvPr/>
              </p:nvSpPr>
              <p:spPr bwMode="auto">
                <a:xfrm>
                  <a:off x="108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7" name="Rectangle 429"/>
                <p:cNvSpPr>
                  <a:spLocks noChangeArrowheads="1"/>
                </p:cNvSpPr>
                <p:nvPr/>
              </p:nvSpPr>
              <p:spPr bwMode="auto">
                <a:xfrm>
                  <a:off x="124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8" name="Rectangle 430"/>
                <p:cNvSpPr>
                  <a:spLocks noChangeArrowheads="1"/>
                </p:cNvSpPr>
                <p:nvPr/>
              </p:nvSpPr>
              <p:spPr bwMode="auto">
                <a:xfrm>
                  <a:off x="202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79" name="Rectangle 431"/>
                <p:cNvSpPr>
                  <a:spLocks noChangeArrowheads="1"/>
                </p:cNvSpPr>
                <p:nvPr/>
              </p:nvSpPr>
              <p:spPr bwMode="auto">
                <a:xfrm>
                  <a:off x="218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0" name="Rectangle 432"/>
                <p:cNvSpPr>
                  <a:spLocks noChangeArrowheads="1"/>
                </p:cNvSpPr>
                <p:nvPr/>
              </p:nvSpPr>
              <p:spPr bwMode="auto">
                <a:xfrm>
                  <a:off x="2971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1" name="Rectangle 433"/>
                <p:cNvSpPr>
                  <a:spLocks noChangeArrowheads="1"/>
                </p:cNvSpPr>
                <p:nvPr/>
              </p:nvSpPr>
              <p:spPr bwMode="auto">
                <a:xfrm>
                  <a:off x="3128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2" name="Rectangle 434"/>
                <p:cNvSpPr>
                  <a:spLocks noChangeArrowheads="1"/>
                </p:cNvSpPr>
                <p:nvPr/>
              </p:nvSpPr>
              <p:spPr bwMode="auto">
                <a:xfrm>
                  <a:off x="3285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3" name="Rectangle 435"/>
                <p:cNvSpPr>
                  <a:spLocks noChangeArrowheads="1"/>
                </p:cNvSpPr>
                <p:nvPr/>
              </p:nvSpPr>
              <p:spPr bwMode="auto">
                <a:xfrm>
                  <a:off x="3442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4" name="Rectangle 436"/>
                <p:cNvSpPr>
                  <a:spLocks noChangeArrowheads="1"/>
                </p:cNvSpPr>
                <p:nvPr/>
              </p:nvSpPr>
              <p:spPr bwMode="auto">
                <a:xfrm>
                  <a:off x="2343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5" name="Rectangle 437"/>
                <p:cNvSpPr>
                  <a:spLocks noChangeArrowheads="1"/>
                </p:cNvSpPr>
                <p:nvPr/>
              </p:nvSpPr>
              <p:spPr bwMode="auto">
                <a:xfrm>
                  <a:off x="2500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6" name="Rectangle 438"/>
                <p:cNvSpPr>
                  <a:spLocks noChangeArrowheads="1"/>
                </p:cNvSpPr>
                <p:nvPr/>
              </p:nvSpPr>
              <p:spPr bwMode="auto">
                <a:xfrm>
                  <a:off x="2657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7" name="Rectangle 439"/>
                <p:cNvSpPr>
                  <a:spLocks noChangeArrowheads="1"/>
                </p:cNvSpPr>
                <p:nvPr/>
              </p:nvSpPr>
              <p:spPr bwMode="auto">
                <a:xfrm>
                  <a:off x="2814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8" name="Rectangle 440"/>
                <p:cNvSpPr>
                  <a:spLocks noChangeArrowheads="1"/>
                </p:cNvSpPr>
                <p:nvPr/>
              </p:nvSpPr>
              <p:spPr bwMode="auto">
                <a:xfrm>
                  <a:off x="3599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89" name="Rectangle 441"/>
                <p:cNvSpPr>
                  <a:spLocks noChangeArrowheads="1"/>
                </p:cNvSpPr>
                <p:nvPr/>
              </p:nvSpPr>
              <p:spPr bwMode="auto">
                <a:xfrm>
                  <a:off x="3756" y="3128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0" name="Rectangle 442"/>
                <p:cNvSpPr>
                  <a:spLocks noChangeArrowheads="1"/>
                </p:cNvSpPr>
                <p:nvPr/>
              </p:nvSpPr>
              <p:spPr bwMode="auto">
                <a:xfrm>
                  <a:off x="140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1" name="Rectangle 443"/>
                <p:cNvSpPr>
                  <a:spLocks noChangeArrowheads="1"/>
                </p:cNvSpPr>
                <p:nvPr/>
              </p:nvSpPr>
              <p:spPr bwMode="auto">
                <a:xfrm>
                  <a:off x="155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2" name="Rectangle 444"/>
                <p:cNvSpPr>
                  <a:spLocks noChangeArrowheads="1"/>
                </p:cNvSpPr>
                <p:nvPr/>
              </p:nvSpPr>
              <p:spPr bwMode="auto">
                <a:xfrm>
                  <a:off x="171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3" name="Rectangle 445"/>
                <p:cNvSpPr>
                  <a:spLocks noChangeArrowheads="1"/>
                </p:cNvSpPr>
                <p:nvPr/>
              </p:nvSpPr>
              <p:spPr bwMode="auto">
                <a:xfrm>
                  <a:off x="187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4" name="Rectangle 446"/>
                <p:cNvSpPr>
                  <a:spLocks noChangeArrowheads="1"/>
                </p:cNvSpPr>
                <p:nvPr/>
              </p:nvSpPr>
              <p:spPr bwMode="auto">
                <a:xfrm>
                  <a:off x="77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5" name="Rectangle 447"/>
                <p:cNvSpPr>
                  <a:spLocks noChangeArrowheads="1"/>
                </p:cNvSpPr>
                <p:nvPr/>
              </p:nvSpPr>
              <p:spPr bwMode="auto">
                <a:xfrm>
                  <a:off x="93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6" name="Rectangle 448"/>
                <p:cNvSpPr>
                  <a:spLocks noChangeArrowheads="1"/>
                </p:cNvSpPr>
                <p:nvPr/>
              </p:nvSpPr>
              <p:spPr bwMode="auto">
                <a:xfrm>
                  <a:off x="108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7" name="Rectangle 449"/>
                <p:cNvSpPr>
                  <a:spLocks noChangeArrowheads="1"/>
                </p:cNvSpPr>
                <p:nvPr/>
              </p:nvSpPr>
              <p:spPr bwMode="auto">
                <a:xfrm>
                  <a:off x="124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8" name="Rectangle 450"/>
                <p:cNvSpPr>
                  <a:spLocks noChangeArrowheads="1"/>
                </p:cNvSpPr>
                <p:nvPr/>
              </p:nvSpPr>
              <p:spPr bwMode="auto">
                <a:xfrm>
                  <a:off x="202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499" name="Rectangle 451"/>
                <p:cNvSpPr>
                  <a:spLocks noChangeArrowheads="1"/>
                </p:cNvSpPr>
                <p:nvPr/>
              </p:nvSpPr>
              <p:spPr bwMode="auto">
                <a:xfrm>
                  <a:off x="218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0" name="Rectangle 452"/>
                <p:cNvSpPr>
                  <a:spLocks noChangeArrowheads="1"/>
                </p:cNvSpPr>
                <p:nvPr/>
              </p:nvSpPr>
              <p:spPr bwMode="auto">
                <a:xfrm>
                  <a:off x="2971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1" name="Rectangle 453"/>
                <p:cNvSpPr>
                  <a:spLocks noChangeArrowheads="1"/>
                </p:cNvSpPr>
                <p:nvPr/>
              </p:nvSpPr>
              <p:spPr bwMode="auto">
                <a:xfrm>
                  <a:off x="3128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2" name="Rectangle 454"/>
                <p:cNvSpPr>
                  <a:spLocks noChangeArrowheads="1"/>
                </p:cNvSpPr>
                <p:nvPr/>
              </p:nvSpPr>
              <p:spPr bwMode="auto">
                <a:xfrm>
                  <a:off x="3285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3" name="Rectangle 455"/>
                <p:cNvSpPr>
                  <a:spLocks noChangeArrowheads="1"/>
                </p:cNvSpPr>
                <p:nvPr/>
              </p:nvSpPr>
              <p:spPr bwMode="auto">
                <a:xfrm>
                  <a:off x="3442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4" name="Rectangle 456"/>
                <p:cNvSpPr>
                  <a:spLocks noChangeArrowheads="1"/>
                </p:cNvSpPr>
                <p:nvPr/>
              </p:nvSpPr>
              <p:spPr bwMode="auto">
                <a:xfrm>
                  <a:off x="2343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5" name="Rectangle 457"/>
                <p:cNvSpPr>
                  <a:spLocks noChangeArrowheads="1"/>
                </p:cNvSpPr>
                <p:nvPr/>
              </p:nvSpPr>
              <p:spPr bwMode="auto">
                <a:xfrm>
                  <a:off x="2500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6" name="Rectangle 458"/>
                <p:cNvSpPr>
                  <a:spLocks noChangeArrowheads="1"/>
                </p:cNvSpPr>
                <p:nvPr/>
              </p:nvSpPr>
              <p:spPr bwMode="auto">
                <a:xfrm>
                  <a:off x="2657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7" name="Rectangle 459"/>
                <p:cNvSpPr>
                  <a:spLocks noChangeArrowheads="1"/>
                </p:cNvSpPr>
                <p:nvPr/>
              </p:nvSpPr>
              <p:spPr bwMode="auto">
                <a:xfrm>
                  <a:off x="2814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8" name="Rectangle 460"/>
                <p:cNvSpPr>
                  <a:spLocks noChangeArrowheads="1"/>
                </p:cNvSpPr>
                <p:nvPr/>
              </p:nvSpPr>
              <p:spPr bwMode="auto">
                <a:xfrm>
                  <a:off x="3599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09" name="Rectangle 461"/>
                <p:cNvSpPr>
                  <a:spLocks noChangeArrowheads="1"/>
                </p:cNvSpPr>
                <p:nvPr/>
              </p:nvSpPr>
              <p:spPr bwMode="auto">
                <a:xfrm>
                  <a:off x="3756" y="3285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0" name="Rectangle 462"/>
                <p:cNvSpPr>
                  <a:spLocks noChangeArrowheads="1"/>
                </p:cNvSpPr>
                <p:nvPr/>
              </p:nvSpPr>
              <p:spPr bwMode="auto">
                <a:xfrm>
                  <a:off x="140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1" name="Rectangle 463"/>
                <p:cNvSpPr>
                  <a:spLocks noChangeArrowheads="1"/>
                </p:cNvSpPr>
                <p:nvPr/>
              </p:nvSpPr>
              <p:spPr bwMode="auto">
                <a:xfrm>
                  <a:off x="155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2" name="Rectangle 464"/>
                <p:cNvSpPr>
                  <a:spLocks noChangeArrowheads="1"/>
                </p:cNvSpPr>
                <p:nvPr/>
              </p:nvSpPr>
              <p:spPr bwMode="auto">
                <a:xfrm>
                  <a:off x="171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3" name="Rectangle 465"/>
                <p:cNvSpPr>
                  <a:spLocks noChangeArrowheads="1"/>
                </p:cNvSpPr>
                <p:nvPr/>
              </p:nvSpPr>
              <p:spPr bwMode="auto">
                <a:xfrm>
                  <a:off x="187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4" name="Rectangle 466"/>
                <p:cNvSpPr>
                  <a:spLocks noChangeArrowheads="1"/>
                </p:cNvSpPr>
                <p:nvPr/>
              </p:nvSpPr>
              <p:spPr bwMode="auto">
                <a:xfrm>
                  <a:off x="77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5" name="Rectangle 467"/>
                <p:cNvSpPr>
                  <a:spLocks noChangeArrowheads="1"/>
                </p:cNvSpPr>
                <p:nvPr/>
              </p:nvSpPr>
              <p:spPr bwMode="auto">
                <a:xfrm>
                  <a:off x="93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6" name="Rectangle 468"/>
                <p:cNvSpPr>
                  <a:spLocks noChangeArrowheads="1"/>
                </p:cNvSpPr>
                <p:nvPr/>
              </p:nvSpPr>
              <p:spPr bwMode="auto">
                <a:xfrm>
                  <a:off x="108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7" name="Rectangle 469"/>
                <p:cNvSpPr>
                  <a:spLocks noChangeArrowheads="1"/>
                </p:cNvSpPr>
                <p:nvPr/>
              </p:nvSpPr>
              <p:spPr bwMode="auto">
                <a:xfrm>
                  <a:off x="124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8" name="Rectangle 470"/>
                <p:cNvSpPr>
                  <a:spLocks noChangeArrowheads="1"/>
                </p:cNvSpPr>
                <p:nvPr/>
              </p:nvSpPr>
              <p:spPr bwMode="auto">
                <a:xfrm>
                  <a:off x="202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19" name="Rectangle 471"/>
                <p:cNvSpPr>
                  <a:spLocks noChangeArrowheads="1"/>
                </p:cNvSpPr>
                <p:nvPr/>
              </p:nvSpPr>
              <p:spPr bwMode="auto">
                <a:xfrm>
                  <a:off x="218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0" name="Rectangle 472"/>
                <p:cNvSpPr>
                  <a:spLocks noChangeArrowheads="1"/>
                </p:cNvSpPr>
                <p:nvPr/>
              </p:nvSpPr>
              <p:spPr bwMode="auto">
                <a:xfrm>
                  <a:off x="2971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1" name="Rectangle 473"/>
                <p:cNvSpPr>
                  <a:spLocks noChangeArrowheads="1"/>
                </p:cNvSpPr>
                <p:nvPr/>
              </p:nvSpPr>
              <p:spPr bwMode="auto">
                <a:xfrm>
                  <a:off x="3128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2" name="Rectangle 474"/>
                <p:cNvSpPr>
                  <a:spLocks noChangeArrowheads="1"/>
                </p:cNvSpPr>
                <p:nvPr/>
              </p:nvSpPr>
              <p:spPr bwMode="auto">
                <a:xfrm>
                  <a:off x="3285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3" name="Rectangle 475"/>
                <p:cNvSpPr>
                  <a:spLocks noChangeArrowheads="1"/>
                </p:cNvSpPr>
                <p:nvPr/>
              </p:nvSpPr>
              <p:spPr bwMode="auto">
                <a:xfrm>
                  <a:off x="3442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4" name="Rectangle 476"/>
                <p:cNvSpPr>
                  <a:spLocks noChangeArrowheads="1"/>
                </p:cNvSpPr>
                <p:nvPr/>
              </p:nvSpPr>
              <p:spPr bwMode="auto">
                <a:xfrm>
                  <a:off x="2343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5" name="Rectangle 477"/>
                <p:cNvSpPr>
                  <a:spLocks noChangeArrowheads="1"/>
                </p:cNvSpPr>
                <p:nvPr/>
              </p:nvSpPr>
              <p:spPr bwMode="auto">
                <a:xfrm>
                  <a:off x="2500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6" name="Rectangle 478"/>
                <p:cNvSpPr>
                  <a:spLocks noChangeArrowheads="1"/>
                </p:cNvSpPr>
                <p:nvPr/>
              </p:nvSpPr>
              <p:spPr bwMode="auto">
                <a:xfrm>
                  <a:off x="2657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7" name="Rectangle 479"/>
                <p:cNvSpPr>
                  <a:spLocks noChangeArrowheads="1"/>
                </p:cNvSpPr>
                <p:nvPr/>
              </p:nvSpPr>
              <p:spPr bwMode="auto">
                <a:xfrm>
                  <a:off x="2814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8" name="Rectangle 480"/>
                <p:cNvSpPr>
                  <a:spLocks noChangeArrowheads="1"/>
                </p:cNvSpPr>
                <p:nvPr/>
              </p:nvSpPr>
              <p:spPr bwMode="auto">
                <a:xfrm>
                  <a:off x="3599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29" name="Rectangle 481"/>
                <p:cNvSpPr>
                  <a:spLocks noChangeArrowheads="1"/>
                </p:cNvSpPr>
                <p:nvPr/>
              </p:nvSpPr>
              <p:spPr bwMode="auto">
                <a:xfrm>
                  <a:off x="3756" y="3442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0" name="Rectangle 482"/>
                <p:cNvSpPr>
                  <a:spLocks noChangeArrowheads="1"/>
                </p:cNvSpPr>
                <p:nvPr/>
              </p:nvSpPr>
              <p:spPr bwMode="auto">
                <a:xfrm>
                  <a:off x="140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1" name="Rectangle 483"/>
                <p:cNvSpPr>
                  <a:spLocks noChangeArrowheads="1"/>
                </p:cNvSpPr>
                <p:nvPr/>
              </p:nvSpPr>
              <p:spPr bwMode="auto">
                <a:xfrm>
                  <a:off x="155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2" name="Rectangle 484"/>
                <p:cNvSpPr>
                  <a:spLocks noChangeArrowheads="1"/>
                </p:cNvSpPr>
                <p:nvPr/>
              </p:nvSpPr>
              <p:spPr bwMode="auto">
                <a:xfrm>
                  <a:off x="171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3" name="Rectangle 485"/>
                <p:cNvSpPr>
                  <a:spLocks noChangeArrowheads="1"/>
                </p:cNvSpPr>
                <p:nvPr/>
              </p:nvSpPr>
              <p:spPr bwMode="auto">
                <a:xfrm>
                  <a:off x="187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4" name="Rectangle 486"/>
                <p:cNvSpPr>
                  <a:spLocks noChangeArrowheads="1"/>
                </p:cNvSpPr>
                <p:nvPr/>
              </p:nvSpPr>
              <p:spPr bwMode="auto">
                <a:xfrm>
                  <a:off x="77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5" name="Rectangle 487"/>
                <p:cNvSpPr>
                  <a:spLocks noChangeArrowheads="1"/>
                </p:cNvSpPr>
                <p:nvPr/>
              </p:nvSpPr>
              <p:spPr bwMode="auto">
                <a:xfrm>
                  <a:off x="93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6" name="Rectangle 488"/>
                <p:cNvSpPr>
                  <a:spLocks noChangeArrowheads="1"/>
                </p:cNvSpPr>
                <p:nvPr/>
              </p:nvSpPr>
              <p:spPr bwMode="auto">
                <a:xfrm>
                  <a:off x="108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7" name="Rectangle 489"/>
                <p:cNvSpPr>
                  <a:spLocks noChangeArrowheads="1"/>
                </p:cNvSpPr>
                <p:nvPr/>
              </p:nvSpPr>
              <p:spPr bwMode="auto">
                <a:xfrm>
                  <a:off x="124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8" name="Rectangle 490"/>
                <p:cNvSpPr>
                  <a:spLocks noChangeArrowheads="1"/>
                </p:cNvSpPr>
                <p:nvPr/>
              </p:nvSpPr>
              <p:spPr bwMode="auto">
                <a:xfrm>
                  <a:off x="202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39" name="Rectangle 491"/>
                <p:cNvSpPr>
                  <a:spLocks noChangeArrowheads="1"/>
                </p:cNvSpPr>
                <p:nvPr/>
              </p:nvSpPr>
              <p:spPr bwMode="auto">
                <a:xfrm>
                  <a:off x="218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0" name="Rectangle 492"/>
                <p:cNvSpPr>
                  <a:spLocks noChangeArrowheads="1"/>
                </p:cNvSpPr>
                <p:nvPr/>
              </p:nvSpPr>
              <p:spPr bwMode="auto">
                <a:xfrm>
                  <a:off x="2971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1" name="Rectangle 493"/>
                <p:cNvSpPr>
                  <a:spLocks noChangeArrowheads="1"/>
                </p:cNvSpPr>
                <p:nvPr/>
              </p:nvSpPr>
              <p:spPr bwMode="auto">
                <a:xfrm>
                  <a:off x="3128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2" name="Rectangle 494"/>
                <p:cNvSpPr>
                  <a:spLocks noChangeArrowheads="1"/>
                </p:cNvSpPr>
                <p:nvPr/>
              </p:nvSpPr>
              <p:spPr bwMode="auto">
                <a:xfrm>
                  <a:off x="3285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3" name="Rectangle 495"/>
                <p:cNvSpPr>
                  <a:spLocks noChangeArrowheads="1"/>
                </p:cNvSpPr>
                <p:nvPr/>
              </p:nvSpPr>
              <p:spPr bwMode="auto">
                <a:xfrm>
                  <a:off x="3442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4" name="Rectangle 496"/>
                <p:cNvSpPr>
                  <a:spLocks noChangeArrowheads="1"/>
                </p:cNvSpPr>
                <p:nvPr/>
              </p:nvSpPr>
              <p:spPr bwMode="auto">
                <a:xfrm>
                  <a:off x="2343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5" name="Rectangle 497"/>
                <p:cNvSpPr>
                  <a:spLocks noChangeArrowheads="1"/>
                </p:cNvSpPr>
                <p:nvPr/>
              </p:nvSpPr>
              <p:spPr bwMode="auto">
                <a:xfrm>
                  <a:off x="2500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6" name="Rectangle 498"/>
                <p:cNvSpPr>
                  <a:spLocks noChangeArrowheads="1"/>
                </p:cNvSpPr>
                <p:nvPr/>
              </p:nvSpPr>
              <p:spPr bwMode="auto">
                <a:xfrm>
                  <a:off x="2657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7" name="Rectangle 499"/>
                <p:cNvSpPr>
                  <a:spLocks noChangeArrowheads="1"/>
                </p:cNvSpPr>
                <p:nvPr/>
              </p:nvSpPr>
              <p:spPr bwMode="auto">
                <a:xfrm>
                  <a:off x="2814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8" name="Rectangle 500"/>
                <p:cNvSpPr>
                  <a:spLocks noChangeArrowheads="1"/>
                </p:cNvSpPr>
                <p:nvPr/>
              </p:nvSpPr>
              <p:spPr bwMode="auto">
                <a:xfrm>
                  <a:off x="3599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49" name="Rectangle 501"/>
                <p:cNvSpPr>
                  <a:spLocks noChangeArrowheads="1"/>
                </p:cNvSpPr>
                <p:nvPr/>
              </p:nvSpPr>
              <p:spPr bwMode="auto">
                <a:xfrm>
                  <a:off x="3756" y="3599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0" name="Rectangle 502"/>
                <p:cNvSpPr>
                  <a:spLocks noChangeArrowheads="1"/>
                </p:cNvSpPr>
                <p:nvPr/>
              </p:nvSpPr>
              <p:spPr bwMode="auto">
                <a:xfrm>
                  <a:off x="140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1" name="Rectangle 503"/>
                <p:cNvSpPr>
                  <a:spLocks noChangeArrowheads="1"/>
                </p:cNvSpPr>
                <p:nvPr/>
              </p:nvSpPr>
              <p:spPr bwMode="auto">
                <a:xfrm>
                  <a:off x="155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2" name="Rectangle 504"/>
                <p:cNvSpPr>
                  <a:spLocks noChangeArrowheads="1"/>
                </p:cNvSpPr>
                <p:nvPr/>
              </p:nvSpPr>
              <p:spPr bwMode="auto">
                <a:xfrm>
                  <a:off x="171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3" name="Rectangle 505"/>
                <p:cNvSpPr>
                  <a:spLocks noChangeArrowheads="1"/>
                </p:cNvSpPr>
                <p:nvPr/>
              </p:nvSpPr>
              <p:spPr bwMode="auto">
                <a:xfrm>
                  <a:off x="187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4" name="Rectangle 506"/>
                <p:cNvSpPr>
                  <a:spLocks noChangeArrowheads="1"/>
                </p:cNvSpPr>
                <p:nvPr/>
              </p:nvSpPr>
              <p:spPr bwMode="auto">
                <a:xfrm>
                  <a:off x="77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5" name="Rectangle 507"/>
                <p:cNvSpPr>
                  <a:spLocks noChangeArrowheads="1"/>
                </p:cNvSpPr>
                <p:nvPr/>
              </p:nvSpPr>
              <p:spPr bwMode="auto">
                <a:xfrm>
                  <a:off x="93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6" name="Rectangle 508"/>
                <p:cNvSpPr>
                  <a:spLocks noChangeArrowheads="1"/>
                </p:cNvSpPr>
                <p:nvPr/>
              </p:nvSpPr>
              <p:spPr bwMode="auto">
                <a:xfrm>
                  <a:off x="108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7" name="Rectangle 509"/>
                <p:cNvSpPr>
                  <a:spLocks noChangeArrowheads="1"/>
                </p:cNvSpPr>
                <p:nvPr/>
              </p:nvSpPr>
              <p:spPr bwMode="auto">
                <a:xfrm>
                  <a:off x="124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8" name="Rectangle 510"/>
                <p:cNvSpPr>
                  <a:spLocks noChangeArrowheads="1"/>
                </p:cNvSpPr>
                <p:nvPr/>
              </p:nvSpPr>
              <p:spPr bwMode="auto">
                <a:xfrm>
                  <a:off x="202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59" name="Rectangle 511"/>
                <p:cNvSpPr>
                  <a:spLocks noChangeArrowheads="1"/>
                </p:cNvSpPr>
                <p:nvPr/>
              </p:nvSpPr>
              <p:spPr bwMode="auto">
                <a:xfrm>
                  <a:off x="218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0" name="Rectangle 512"/>
                <p:cNvSpPr>
                  <a:spLocks noChangeArrowheads="1"/>
                </p:cNvSpPr>
                <p:nvPr/>
              </p:nvSpPr>
              <p:spPr bwMode="auto">
                <a:xfrm>
                  <a:off x="2971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1" name="Rectangle 513"/>
                <p:cNvSpPr>
                  <a:spLocks noChangeArrowheads="1"/>
                </p:cNvSpPr>
                <p:nvPr/>
              </p:nvSpPr>
              <p:spPr bwMode="auto">
                <a:xfrm>
                  <a:off x="3128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2" name="Rectangle 514"/>
                <p:cNvSpPr>
                  <a:spLocks noChangeArrowheads="1"/>
                </p:cNvSpPr>
                <p:nvPr/>
              </p:nvSpPr>
              <p:spPr bwMode="auto">
                <a:xfrm>
                  <a:off x="3285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3" name="Rectangle 515"/>
                <p:cNvSpPr>
                  <a:spLocks noChangeArrowheads="1"/>
                </p:cNvSpPr>
                <p:nvPr/>
              </p:nvSpPr>
              <p:spPr bwMode="auto">
                <a:xfrm>
                  <a:off x="3442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4" name="Rectangle 516"/>
                <p:cNvSpPr>
                  <a:spLocks noChangeArrowheads="1"/>
                </p:cNvSpPr>
                <p:nvPr/>
              </p:nvSpPr>
              <p:spPr bwMode="auto">
                <a:xfrm>
                  <a:off x="2343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5" name="Rectangle 517"/>
                <p:cNvSpPr>
                  <a:spLocks noChangeArrowheads="1"/>
                </p:cNvSpPr>
                <p:nvPr/>
              </p:nvSpPr>
              <p:spPr bwMode="auto">
                <a:xfrm>
                  <a:off x="2500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6" name="Rectangle 518"/>
                <p:cNvSpPr>
                  <a:spLocks noChangeArrowheads="1"/>
                </p:cNvSpPr>
                <p:nvPr/>
              </p:nvSpPr>
              <p:spPr bwMode="auto">
                <a:xfrm>
                  <a:off x="2657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7" name="Rectangle 519"/>
                <p:cNvSpPr>
                  <a:spLocks noChangeArrowheads="1"/>
                </p:cNvSpPr>
                <p:nvPr/>
              </p:nvSpPr>
              <p:spPr bwMode="auto">
                <a:xfrm>
                  <a:off x="2814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8" name="Rectangle 520"/>
                <p:cNvSpPr>
                  <a:spLocks noChangeArrowheads="1"/>
                </p:cNvSpPr>
                <p:nvPr/>
              </p:nvSpPr>
              <p:spPr bwMode="auto">
                <a:xfrm>
                  <a:off x="3599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69" name="Rectangle 521"/>
                <p:cNvSpPr>
                  <a:spLocks noChangeArrowheads="1"/>
                </p:cNvSpPr>
                <p:nvPr/>
              </p:nvSpPr>
              <p:spPr bwMode="auto">
                <a:xfrm>
                  <a:off x="3756" y="3756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0" name="Rectangle 522"/>
                <p:cNvSpPr>
                  <a:spLocks noChangeArrowheads="1"/>
                </p:cNvSpPr>
                <p:nvPr/>
              </p:nvSpPr>
              <p:spPr bwMode="auto">
                <a:xfrm>
                  <a:off x="140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1" name="Rectangle 523"/>
                <p:cNvSpPr>
                  <a:spLocks noChangeArrowheads="1"/>
                </p:cNvSpPr>
                <p:nvPr/>
              </p:nvSpPr>
              <p:spPr bwMode="auto">
                <a:xfrm>
                  <a:off x="155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2" name="Rectangle 524"/>
                <p:cNvSpPr>
                  <a:spLocks noChangeArrowheads="1"/>
                </p:cNvSpPr>
                <p:nvPr/>
              </p:nvSpPr>
              <p:spPr bwMode="auto">
                <a:xfrm>
                  <a:off x="171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3" name="Rectangle 525"/>
                <p:cNvSpPr>
                  <a:spLocks noChangeArrowheads="1"/>
                </p:cNvSpPr>
                <p:nvPr/>
              </p:nvSpPr>
              <p:spPr bwMode="auto">
                <a:xfrm>
                  <a:off x="187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4" name="Rectangle 526"/>
                <p:cNvSpPr>
                  <a:spLocks noChangeArrowheads="1"/>
                </p:cNvSpPr>
                <p:nvPr/>
              </p:nvSpPr>
              <p:spPr bwMode="auto">
                <a:xfrm>
                  <a:off x="77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5" name="Rectangle 527"/>
                <p:cNvSpPr>
                  <a:spLocks noChangeArrowheads="1"/>
                </p:cNvSpPr>
                <p:nvPr/>
              </p:nvSpPr>
              <p:spPr bwMode="auto">
                <a:xfrm>
                  <a:off x="93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6" name="Rectangle 528"/>
                <p:cNvSpPr>
                  <a:spLocks noChangeArrowheads="1"/>
                </p:cNvSpPr>
                <p:nvPr/>
              </p:nvSpPr>
              <p:spPr bwMode="auto">
                <a:xfrm>
                  <a:off x="108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7" name="Rectangle 529"/>
                <p:cNvSpPr>
                  <a:spLocks noChangeArrowheads="1"/>
                </p:cNvSpPr>
                <p:nvPr/>
              </p:nvSpPr>
              <p:spPr bwMode="auto">
                <a:xfrm>
                  <a:off x="124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8" name="Rectangle 530"/>
                <p:cNvSpPr>
                  <a:spLocks noChangeArrowheads="1"/>
                </p:cNvSpPr>
                <p:nvPr/>
              </p:nvSpPr>
              <p:spPr bwMode="auto">
                <a:xfrm>
                  <a:off x="202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79" name="Rectangle 531"/>
                <p:cNvSpPr>
                  <a:spLocks noChangeArrowheads="1"/>
                </p:cNvSpPr>
                <p:nvPr/>
              </p:nvSpPr>
              <p:spPr bwMode="auto">
                <a:xfrm>
                  <a:off x="218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0" name="Rectangle 532"/>
                <p:cNvSpPr>
                  <a:spLocks noChangeArrowheads="1"/>
                </p:cNvSpPr>
                <p:nvPr/>
              </p:nvSpPr>
              <p:spPr bwMode="auto">
                <a:xfrm>
                  <a:off x="2971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1" name="Rectangle 533"/>
                <p:cNvSpPr>
                  <a:spLocks noChangeArrowheads="1"/>
                </p:cNvSpPr>
                <p:nvPr/>
              </p:nvSpPr>
              <p:spPr bwMode="auto">
                <a:xfrm>
                  <a:off x="3128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2" name="Rectangle 534"/>
                <p:cNvSpPr>
                  <a:spLocks noChangeArrowheads="1"/>
                </p:cNvSpPr>
                <p:nvPr/>
              </p:nvSpPr>
              <p:spPr bwMode="auto">
                <a:xfrm>
                  <a:off x="3285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3" name="Rectangle 535"/>
                <p:cNvSpPr>
                  <a:spLocks noChangeArrowheads="1"/>
                </p:cNvSpPr>
                <p:nvPr/>
              </p:nvSpPr>
              <p:spPr bwMode="auto">
                <a:xfrm>
                  <a:off x="3442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4" name="Rectangle 536"/>
                <p:cNvSpPr>
                  <a:spLocks noChangeArrowheads="1"/>
                </p:cNvSpPr>
                <p:nvPr/>
              </p:nvSpPr>
              <p:spPr bwMode="auto">
                <a:xfrm>
                  <a:off x="2343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5" name="Rectangle 537"/>
                <p:cNvSpPr>
                  <a:spLocks noChangeArrowheads="1"/>
                </p:cNvSpPr>
                <p:nvPr/>
              </p:nvSpPr>
              <p:spPr bwMode="auto">
                <a:xfrm>
                  <a:off x="2500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6" name="Rectangle 538"/>
                <p:cNvSpPr>
                  <a:spLocks noChangeArrowheads="1"/>
                </p:cNvSpPr>
                <p:nvPr/>
              </p:nvSpPr>
              <p:spPr bwMode="auto">
                <a:xfrm>
                  <a:off x="2657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7" name="Rectangle 539"/>
                <p:cNvSpPr>
                  <a:spLocks noChangeArrowheads="1"/>
                </p:cNvSpPr>
                <p:nvPr/>
              </p:nvSpPr>
              <p:spPr bwMode="auto">
                <a:xfrm>
                  <a:off x="2814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8" name="Rectangle 540"/>
                <p:cNvSpPr>
                  <a:spLocks noChangeArrowheads="1"/>
                </p:cNvSpPr>
                <p:nvPr/>
              </p:nvSpPr>
              <p:spPr bwMode="auto">
                <a:xfrm>
                  <a:off x="3599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89" name="Rectangle 541"/>
                <p:cNvSpPr>
                  <a:spLocks noChangeArrowheads="1"/>
                </p:cNvSpPr>
                <p:nvPr/>
              </p:nvSpPr>
              <p:spPr bwMode="auto">
                <a:xfrm>
                  <a:off x="3756" y="3913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0" name="Rectangle 542"/>
                <p:cNvSpPr>
                  <a:spLocks noChangeArrowheads="1"/>
                </p:cNvSpPr>
                <p:nvPr/>
              </p:nvSpPr>
              <p:spPr bwMode="auto">
                <a:xfrm>
                  <a:off x="140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1" name="Rectangle 543"/>
                <p:cNvSpPr>
                  <a:spLocks noChangeArrowheads="1"/>
                </p:cNvSpPr>
                <p:nvPr/>
              </p:nvSpPr>
              <p:spPr bwMode="auto">
                <a:xfrm>
                  <a:off x="155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2" name="Rectangle 544"/>
                <p:cNvSpPr>
                  <a:spLocks noChangeArrowheads="1"/>
                </p:cNvSpPr>
                <p:nvPr/>
              </p:nvSpPr>
              <p:spPr bwMode="auto">
                <a:xfrm>
                  <a:off x="171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3" name="Rectangle 545"/>
                <p:cNvSpPr>
                  <a:spLocks noChangeArrowheads="1"/>
                </p:cNvSpPr>
                <p:nvPr/>
              </p:nvSpPr>
              <p:spPr bwMode="auto">
                <a:xfrm>
                  <a:off x="187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4" name="Rectangle 546"/>
                <p:cNvSpPr>
                  <a:spLocks noChangeArrowheads="1"/>
                </p:cNvSpPr>
                <p:nvPr/>
              </p:nvSpPr>
              <p:spPr bwMode="auto">
                <a:xfrm>
                  <a:off x="77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5" name="Rectangle 547"/>
                <p:cNvSpPr>
                  <a:spLocks noChangeArrowheads="1"/>
                </p:cNvSpPr>
                <p:nvPr/>
              </p:nvSpPr>
              <p:spPr bwMode="auto">
                <a:xfrm>
                  <a:off x="93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6" name="Rectangle 548"/>
                <p:cNvSpPr>
                  <a:spLocks noChangeArrowheads="1"/>
                </p:cNvSpPr>
                <p:nvPr/>
              </p:nvSpPr>
              <p:spPr bwMode="auto">
                <a:xfrm>
                  <a:off x="108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7" name="Rectangle 549"/>
                <p:cNvSpPr>
                  <a:spLocks noChangeArrowheads="1"/>
                </p:cNvSpPr>
                <p:nvPr/>
              </p:nvSpPr>
              <p:spPr bwMode="auto">
                <a:xfrm>
                  <a:off x="124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8" name="Rectangle 550"/>
                <p:cNvSpPr>
                  <a:spLocks noChangeArrowheads="1"/>
                </p:cNvSpPr>
                <p:nvPr/>
              </p:nvSpPr>
              <p:spPr bwMode="auto">
                <a:xfrm>
                  <a:off x="202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599" name="Rectangle 551"/>
                <p:cNvSpPr>
                  <a:spLocks noChangeArrowheads="1"/>
                </p:cNvSpPr>
                <p:nvPr/>
              </p:nvSpPr>
              <p:spPr bwMode="auto">
                <a:xfrm>
                  <a:off x="218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0" name="Rectangle 552"/>
                <p:cNvSpPr>
                  <a:spLocks noChangeArrowheads="1"/>
                </p:cNvSpPr>
                <p:nvPr/>
              </p:nvSpPr>
              <p:spPr bwMode="auto">
                <a:xfrm>
                  <a:off x="2971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1" name="Rectangle 553"/>
                <p:cNvSpPr>
                  <a:spLocks noChangeArrowheads="1"/>
                </p:cNvSpPr>
                <p:nvPr/>
              </p:nvSpPr>
              <p:spPr bwMode="auto">
                <a:xfrm>
                  <a:off x="3128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2" name="Rectangle 554"/>
                <p:cNvSpPr>
                  <a:spLocks noChangeArrowheads="1"/>
                </p:cNvSpPr>
                <p:nvPr/>
              </p:nvSpPr>
              <p:spPr bwMode="auto">
                <a:xfrm>
                  <a:off x="3285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3" name="Rectangle 555"/>
                <p:cNvSpPr>
                  <a:spLocks noChangeArrowheads="1"/>
                </p:cNvSpPr>
                <p:nvPr/>
              </p:nvSpPr>
              <p:spPr bwMode="auto">
                <a:xfrm>
                  <a:off x="3442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4" name="Rectangle 556"/>
                <p:cNvSpPr>
                  <a:spLocks noChangeArrowheads="1"/>
                </p:cNvSpPr>
                <p:nvPr/>
              </p:nvSpPr>
              <p:spPr bwMode="auto">
                <a:xfrm>
                  <a:off x="2343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5" name="Rectangle 557"/>
                <p:cNvSpPr>
                  <a:spLocks noChangeArrowheads="1"/>
                </p:cNvSpPr>
                <p:nvPr/>
              </p:nvSpPr>
              <p:spPr bwMode="auto">
                <a:xfrm>
                  <a:off x="2500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6" name="Rectangle 558"/>
                <p:cNvSpPr>
                  <a:spLocks noChangeArrowheads="1"/>
                </p:cNvSpPr>
                <p:nvPr/>
              </p:nvSpPr>
              <p:spPr bwMode="auto">
                <a:xfrm>
                  <a:off x="2657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7" name="Rectangle 559"/>
                <p:cNvSpPr>
                  <a:spLocks noChangeArrowheads="1"/>
                </p:cNvSpPr>
                <p:nvPr/>
              </p:nvSpPr>
              <p:spPr bwMode="auto">
                <a:xfrm>
                  <a:off x="2814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8" name="Rectangle 560"/>
                <p:cNvSpPr>
                  <a:spLocks noChangeArrowheads="1"/>
                </p:cNvSpPr>
                <p:nvPr/>
              </p:nvSpPr>
              <p:spPr bwMode="auto">
                <a:xfrm>
                  <a:off x="3599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09" name="Rectangle 561"/>
                <p:cNvSpPr>
                  <a:spLocks noChangeArrowheads="1"/>
                </p:cNvSpPr>
                <p:nvPr/>
              </p:nvSpPr>
              <p:spPr bwMode="auto">
                <a:xfrm>
                  <a:off x="3756" y="4070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0" name="Rectangle 562"/>
                <p:cNvSpPr>
                  <a:spLocks noChangeArrowheads="1"/>
                </p:cNvSpPr>
                <p:nvPr/>
              </p:nvSpPr>
              <p:spPr bwMode="auto">
                <a:xfrm>
                  <a:off x="140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1" name="Rectangle 563"/>
                <p:cNvSpPr>
                  <a:spLocks noChangeArrowheads="1"/>
                </p:cNvSpPr>
                <p:nvPr/>
              </p:nvSpPr>
              <p:spPr bwMode="auto">
                <a:xfrm>
                  <a:off x="155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2" name="Rectangle 564"/>
                <p:cNvSpPr>
                  <a:spLocks noChangeArrowheads="1"/>
                </p:cNvSpPr>
                <p:nvPr/>
              </p:nvSpPr>
              <p:spPr bwMode="auto">
                <a:xfrm>
                  <a:off x="171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3" name="Rectangle 565"/>
                <p:cNvSpPr>
                  <a:spLocks noChangeArrowheads="1"/>
                </p:cNvSpPr>
                <p:nvPr/>
              </p:nvSpPr>
              <p:spPr bwMode="auto">
                <a:xfrm>
                  <a:off x="187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4" name="Rectangle 566"/>
                <p:cNvSpPr>
                  <a:spLocks noChangeArrowheads="1"/>
                </p:cNvSpPr>
                <p:nvPr/>
              </p:nvSpPr>
              <p:spPr bwMode="auto">
                <a:xfrm>
                  <a:off x="77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5" name="Rectangle 567"/>
                <p:cNvSpPr>
                  <a:spLocks noChangeArrowheads="1"/>
                </p:cNvSpPr>
                <p:nvPr/>
              </p:nvSpPr>
              <p:spPr bwMode="auto">
                <a:xfrm>
                  <a:off x="93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6" name="Rectangle 568"/>
                <p:cNvSpPr>
                  <a:spLocks noChangeArrowheads="1"/>
                </p:cNvSpPr>
                <p:nvPr/>
              </p:nvSpPr>
              <p:spPr bwMode="auto">
                <a:xfrm>
                  <a:off x="108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7" name="Rectangle 569"/>
                <p:cNvSpPr>
                  <a:spLocks noChangeArrowheads="1"/>
                </p:cNvSpPr>
                <p:nvPr/>
              </p:nvSpPr>
              <p:spPr bwMode="auto">
                <a:xfrm>
                  <a:off x="124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8" name="Rectangle 570"/>
                <p:cNvSpPr>
                  <a:spLocks noChangeArrowheads="1"/>
                </p:cNvSpPr>
                <p:nvPr/>
              </p:nvSpPr>
              <p:spPr bwMode="auto">
                <a:xfrm>
                  <a:off x="202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19" name="Rectangle 571"/>
                <p:cNvSpPr>
                  <a:spLocks noChangeArrowheads="1"/>
                </p:cNvSpPr>
                <p:nvPr/>
              </p:nvSpPr>
              <p:spPr bwMode="auto">
                <a:xfrm>
                  <a:off x="218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0" name="Rectangle 572"/>
                <p:cNvSpPr>
                  <a:spLocks noChangeArrowheads="1"/>
                </p:cNvSpPr>
                <p:nvPr/>
              </p:nvSpPr>
              <p:spPr bwMode="auto">
                <a:xfrm>
                  <a:off x="2971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1" name="Rectangle 573"/>
                <p:cNvSpPr>
                  <a:spLocks noChangeArrowheads="1"/>
                </p:cNvSpPr>
                <p:nvPr/>
              </p:nvSpPr>
              <p:spPr bwMode="auto">
                <a:xfrm>
                  <a:off x="3128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2" name="Rectangle 574"/>
                <p:cNvSpPr>
                  <a:spLocks noChangeArrowheads="1"/>
                </p:cNvSpPr>
                <p:nvPr/>
              </p:nvSpPr>
              <p:spPr bwMode="auto">
                <a:xfrm>
                  <a:off x="3285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3" name="Rectangle 575"/>
                <p:cNvSpPr>
                  <a:spLocks noChangeArrowheads="1"/>
                </p:cNvSpPr>
                <p:nvPr/>
              </p:nvSpPr>
              <p:spPr bwMode="auto">
                <a:xfrm>
                  <a:off x="3442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4" name="Rectangle 576"/>
                <p:cNvSpPr>
                  <a:spLocks noChangeArrowheads="1"/>
                </p:cNvSpPr>
                <p:nvPr/>
              </p:nvSpPr>
              <p:spPr bwMode="auto">
                <a:xfrm>
                  <a:off x="2343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5" name="Rectangle 577"/>
                <p:cNvSpPr>
                  <a:spLocks noChangeArrowheads="1"/>
                </p:cNvSpPr>
                <p:nvPr/>
              </p:nvSpPr>
              <p:spPr bwMode="auto">
                <a:xfrm>
                  <a:off x="2500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6" name="Rectangle 578"/>
                <p:cNvSpPr>
                  <a:spLocks noChangeArrowheads="1"/>
                </p:cNvSpPr>
                <p:nvPr/>
              </p:nvSpPr>
              <p:spPr bwMode="auto">
                <a:xfrm>
                  <a:off x="2657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7" name="Rectangle 579"/>
                <p:cNvSpPr>
                  <a:spLocks noChangeArrowheads="1"/>
                </p:cNvSpPr>
                <p:nvPr/>
              </p:nvSpPr>
              <p:spPr bwMode="auto">
                <a:xfrm>
                  <a:off x="2814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8" name="Rectangle 580"/>
                <p:cNvSpPr>
                  <a:spLocks noChangeArrowheads="1"/>
                </p:cNvSpPr>
                <p:nvPr/>
              </p:nvSpPr>
              <p:spPr bwMode="auto">
                <a:xfrm>
                  <a:off x="3599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29" name="Rectangle 581"/>
                <p:cNvSpPr>
                  <a:spLocks noChangeArrowheads="1"/>
                </p:cNvSpPr>
                <p:nvPr/>
              </p:nvSpPr>
              <p:spPr bwMode="auto">
                <a:xfrm>
                  <a:off x="3756" y="4227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0" name="Rectangle 582"/>
                <p:cNvSpPr>
                  <a:spLocks noChangeArrowheads="1"/>
                </p:cNvSpPr>
                <p:nvPr/>
              </p:nvSpPr>
              <p:spPr bwMode="auto">
                <a:xfrm>
                  <a:off x="140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1" name="Rectangle 583"/>
                <p:cNvSpPr>
                  <a:spLocks noChangeArrowheads="1"/>
                </p:cNvSpPr>
                <p:nvPr/>
              </p:nvSpPr>
              <p:spPr bwMode="auto">
                <a:xfrm>
                  <a:off x="155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2" name="Rectangle 584"/>
                <p:cNvSpPr>
                  <a:spLocks noChangeArrowheads="1"/>
                </p:cNvSpPr>
                <p:nvPr/>
              </p:nvSpPr>
              <p:spPr bwMode="auto">
                <a:xfrm>
                  <a:off x="171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3" name="Rectangle 585"/>
                <p:cNvSpPr>
                  <a:spLocks noChangeArrowheads="1"/>
                </p:cNvSpPr>
                <p:nvPr/>
              </p:nvSpPr>
              <p:spPr bwMode="auto">
                <a:xfrm>
                  <a:off x="187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4" name="Rectangle 586"/>
                <p:cNvSpPr>
                  <a:spLocks noChangeArrowheads="1"/>
                </p:cNvSpPr>
                <p:nvPr/>
              </p:nvSpPr>
              <p:spPr bwMode="auto">
                <a:xfrm>
                  <a:off x="77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5" name="Rectangle 587"/>
                <p:cNvSpPr>
                  <a:spLocks noChangeArrowheads="1"/>
                </p:cNvSpPr>
                <p:nvPr/>
              </p:nvSpPr>
              <p:spPr bwMode="auto">
                <a:xfrm>
                  <a:off x="93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6" name="Rectangle 588"/>
                <p:cNvSpPr>
                  <a:spLocks noChangeArrowheads="1"/>
                </p:cNvSpPr>
                <p:nvPr/>
              </p:nvSpPr>
              <p:spPr bwMode="auto">
                <a:xfrm>
                  <a:off x="108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7" name="Rectangle 589"/>
                <p:cNvSpPr>
                  <a:spLocks noChangeArrowheads="1"/>
                </p:cNvSpPr>
                <p:nvPr/>
              </p:nvSpPr>
              <p:spPr bwMode="auto">
                <a:xfrm>
                  <a:off x="124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8" name="Rectangle 590"/>
                <p:cNvSpPr>
                  <a:spLocks noChangeArrowheads="1"/>
                </p:cNvSpPr>
                <p:nvPr/>
              </p:nvSpPr>
              <p:spPr bwMode="auto">
                <a:xfrm>
                  <a:off x="202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39" name="Rectangle 591"/>
                <p:cNvSpPr>
                  <a:spLocks noChangeArrowheads="1"/>
                </p:cNvSpPr>
                <p:nvPr/>
              </p:nvSpPr>
              <p:spPr bwMode="auto">
                <a:xfrm>
                  <a:off x="218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0" name="Rectangle 592"/>
                <p:cNvSpPr>
                  <a:spLocks noChangeArrowheads="1"/>
                </p:cNvSpPr>
                <p:nvPr/>
              </p:nvSpPr>
              <p:spPr bwMode="auto">
                <a:xfrm>
                  <a:off x="2971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1" name="Rectangle 593"/>
                <p:cNvSpPr>
                  <a:spLocks noChangeArrowheads="1"/>
                </p:cNvSpPr>
                <p:nvPr/>
              </p:nvSpPr>
              <p:spPr bwMode="auto">
                <a:xfrm>
                  <a:off x="3128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2" name="Rectangle 594"/>
                <p:cNvSpPr>
                  <a:spLocks noChangeArrowheads="1"/>
                </p:cNvSpPr>
                <p:nvPr/>
              </p:nvSpPr>
              <p:spPr bwMode="auto">
                <a:xfrm>
                  <a:off x="3285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3" name="Rectangle 595"/>
                <p:cNvSpPr>
                  <a:spLocks noChangeArrowheads="1"/>
                </p:cNvSpPr>
                <p:nvPr/>
              </p:nvSpPr>
              <p:spPr bwMode="auto">
                <a:xfrm>
                  <a:off x="3442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4" name="Rectangle 596"/>
                <p:cNvSpPr>
                  <a:spLocks noChangeArrowheads="1"/>
                </p:cNvSpPr>
                <p:nvPr/>
              </p:nvSpPr>
              <p:spPr bwMode="auto">
                <a:xfrm>
                  <a:off x="2343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5" name="Rectangle 597"/>
                <p:cNvSpPr>
                  <a:spLocks noChangeArrowheads="1"/>
                </p:cNvSpPr>
                <p:nvPr/>
              </p:nvSpPr>
              <p:spPr bwMode="auto">
                <a:xfrm>
                  <a:off x="2500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6" name="Rectangle 598"/>
                <p:cNvSpPr>
                  <a:spLocks noChangeArrowheads="1"/>
                </p:cNvSpPr>
                <p:nvPr/>
              </p:nvSpPr>
              <p:spPr bwMode="auto">
                <a:xfrm>
                  <a:off x="2657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7" name="Rectangle 599"/>
                <p:cNvSpPr>
                  <a:spLocks noChangeArrowheads="1"/>
                </p:cNvSpPr>
                <p:nvPr/>
              </p:nvSpPr>
              <p:spPr bwMode="auto">
                <a:xfrm>
                  <a:off x="2814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8" name="Rectangle 600"/>
                <p:cNvSpPr>
                  <a:spLocks noChangeArrowheads="1"/>
                </p:cNvSpPr>
                <p:nvPr/>
              </p:nvSpPr>
              <p:spPr bwMode="auto">
                <a:xfrm>
                  <a:off x="3599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  <p:sp>
              <p:nvSpPr>
                <p:cNvPr id="2649" name="Rectangle 601"/>
                <p:cNvSpPr>
                  <a:spLocks noChangeArrowheads="1"/>
                </p:cNvSpPr>
                <p:nvPr/>
              </p:nvSpPr>
              <p:spPr bwMode="auto">
                <a:xfrm>
                  <a:off x="3756" y="4384"/>
                  <a:ext cx="157" cy="157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/>
                </a:p>
              </p:txBody>
            </p:sp>
          </p:grpSp>
          <p:sp>
            <p:nvSpPr>
              <p:cNvPr id="2652" name="Line 604"/>
              <p:cNvSpPr>
                <a:spLocks noChangeShapeType="1"/>
              </p:cNvSpPr>
              <p:nvPr/>
            </p:nvSpPr>
            <p:spPr bwMode="auto">
              <a:xfrm>
                <a:off x="2814" y="616"/>
                <a:ext cx="0" cy="314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2653" name="Line 605"/>
              <p:cNvSpPr>
                <a:spLocks noChangeShapeType="1"/>
              </p:cNvSpPr>
              <p:nvPr/>
            </p:nvSpPr>
            <p:spPr bwMode="auto">
              <a:xfrm>
                <a:off x="1244" y="2186"/>
                <a:ext cx="3140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 type="triangle"/>
                <a:tailEnd type="triangle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2659" name="Text Box 611"/>
            <p:cNvSpPr txBox="1">
              <a:spLocks noChangeArrowheads="1"/>
            </p:cNvSpPr>
            <p:nvPr/>
          </p:nvSpPr>
          <p:spPr bwMode="auto">
            <a:xfrm>
              <a:off x="2617" y="227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0</a:t>
              </a:r>
            </a:p>
          </p:txBody>
        </p:sp>
        <p:sp>
          <p:nvSpPr>
            <p:cNvPr id="2660" name="Text Box 612"/>
            <p:cNvSpPr txBox="1">
              <a:spLocks noChangeArrowheads="1"/>
            </p:cNvSpPr>
            <p:nvPr/>
          </p:nvSpPr>
          <p:spPr bwMode="auto">
            <a:xfrm>
              <a:off x="2860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61" name="Text Box 613"/>
            <p:cNvSpPr txBox="1">
              <a:spLocks noChangeArrowheads="1"/>
            </p:cNvSpPr>
            <p:nvPr/>
          </p:nvSpPr>
          <p:spPr bwMode="auto">
            <a:xfrm>
              <a:off x="301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62" name="Text Box 614"/>
            <p:cNvSpPr txBox="1">
              <a:spLocks noChangeArrowheads="1"/>
            </p:cNvSpPr>
            <p:nvPr/>
          </p:nvSpPr>
          <p:spPr bwMode="auto">
            <a:xfrm>
              <a:off x="3172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63" name="Text Box 615"/>
            <p:cNvSpPr txBox="1">
              <a:spLocks noChangeArrowheads="1"/>
            </p:cNvSpPr>
            <p:nvPr/>
          </p:nvSpPr>
          <p:spPr bwMode="auto">
            <a:xfrm>
              <a:off x="331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64" name="Text Box 616"/>
            <p:cNvSpPr txBox="1">
              <a:spLocks noChangeArrowheads="1"/>
            </p:cNvSpPr>
            <p:nvPr/>
          </p:nvSpPr>
          <p:spPr bwMode="auto">
            <a:xfrm>
              <a:off x="346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65" name="Text Box 617"/>
            <p:cNvSpPr txBox="1">
              <a:spLocks noChangeArrowheads="1"/>
            </p:cNvSpPr>
            <p:nvPr/>
          </p:nvSpPr>
          <p:spPr bwMode="auto">
            <a:xfrm>
              <a:off x="363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66" name="Text Box 618"/>
            <p:cNvSpPr txBox="1">
              <a:spLocks noChangeArrowheads="1"/>
            </p:cNvSpPr>
            <p:nvPr/>
          </p:nvSpPr>
          <p:spPr bwMode="auto">
            <a:xfrm>
              <a:off x="3788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67" name="Text Box 619"/>
            <p:cNvSpPr txBox="1">
              <a:spLocks noChangeArrowheads="1"/>
            </p:cNvSpPr>
            <p:nvPr/>
          </p:nvSpPr>
          <p:spPr bwMode="auto">
            <a:xfrm>
              <a:off x="3936" y="217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68" name="Text Box 620"/>
            <p:cNvSpPr txBox="1">
              <a:spLocks noChangeArrowheads="1"/>
            </p:cNvSpPr>
            <p:nvPr/>
          </p:nvSpPr>
          <p:spPr bwMode="auto">
            <a:xfrm>
              <a:off x="4096" y="216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69" name="Text Box 621"/>
            <p:cNvSpPr txBox="1">
              <a:spLocks noChangeArrowheads="1"/>
            </p:cNvSpPr>
            <p:nvPr/>
          </p:nvSpPr>
          <p:spPr bwMode="auto">
            <a:xfrm>
              <a:off x="4236" y="2168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70" name="Text Box 622"/>
            <p:cNvSpPr txBox="1">
              <a:spLocks noChangeArrowheads="1"/>
            </p:cNvSpPr>
            <p:nvPr/>
          </p:nvSpPr>
          <p:spPr bwMode="auto">
            <a:xfrm>
              <a:off x="1240" y="2172"/>
              <a:ext cx="22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671" name="Text Box 623"/>
            <p:cNvSpPr txBox="1">
              <a:spLocks noChangeArrowheads="1"/>
            </p:cNvSpPr>
            <p:nvPr/>
          </p:nvSpPr>
          <p:spPr bwMode="auto">
            <a:xfrm>
              <a:off x="1408" y="2172"/>
              <a:ext cx="21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672" name="Text Box 624"/>
            <p:cNvSpPr txBox="1">
              <a:spLocks noChangeArrowheads="1"/>
            </p:cNvSpPr>
            <p:nvPr/>
          </p:nvSpPr>
          <p:spPr bwMode="auto">
            <a:xfrm>
              <a:off x="1560" y="2176"/>
              <a:ext cx="20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73" name="Text Box 625"/>
            <p:cNvSpPr txBox="1">
              <a:spLocks noChangeArrowheads="1"/>
            </p:cNvSpPr>
            <p:nvPr/>
          </p:nvSpPr>
          <p:spPr bwMode="auto">
            <a:xfrm>
              <a:off x="1724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74" name="Text Box 626"/>
            <p:cNvSpPr txBox="1">
              <a:spLocks noChangeArrowheads="1"/>
            </p:cNvSpPr>
            <p:nvPr/>
          </p:nvSpPr>
          <p:spPr bwMode="auto">
            <a:xfrm>
              <a:off x="1868" y="2176"/>
              <a:ext cx="236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75" name="Text Box 627"/>
            <p:cNvSpPr txBox="1">
              <a:spLocks noChangeArrowheads="1"/>
            </p:cNvSpPr>
            <p:nvPr/>
          </p:nvSpPr>
          <p:spPr bwMode="auto">
            <a:xfrm>
              <a:off x="2032" y="2172"/>
              <a:ext cx="228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76" name="Text Box 628"/>
            <p:cNvSpPr txBox="1">
              <a:spLocks noChangeArrowheads="1"/>
            </p:cNvSpPr>
            <p:nvPr/>
          </p:nvSpPr>
          <p:spPr bwMode="auto">
            <a:xfrm>
              <a:off x="2188" y="2172"/>
              <a:ext cx="240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77" name="Text Box 629"/>
            <p:cNvSpPr txBox="1">
              <a:spLocks noChangeArrowheads="1"/>
            </p:cNvSpPr>
            <p:nvPr/>
          </p:nvSpPr>
          <p:spPr bwMode="auto">
            <a:xfrm>
              <a:off x="2344" y="2172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78" name="Text Box 630"/>
            <p:cNvSpPr txBox="1">
              <a:spLocks noChangeArrowheads="1"/>
            </p:cNvSpPr>
            <p:nvPr/>
          </p:nvSpPr>
          <p:spPr bwMode="auto">
            <a:xfrm>
              <a:off x="2520" y="2176"/>
              <a:ext cx="23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79" name="Text Box 631"/>
            <p:cNvSpPr txBox="1">
              <a:spLocks noChangeArrowheads="1"/>
            </p:cNvSpPr>
            <p:nvPr/>
          </p:nvSpPr>
          <p:spPr bwMode="auto">
            <a:xfrm>
              <a:off x="1064" y="2168"/>
              <a:ext cx="24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  <p:sp>
          <p:nvSpPr>
            <p:cNvPr id="2680" name="Text Box 632"/>
            <p:cNvSpPr txBox="1">
              <a:spLocks noChangeArrowheads="1"/>
            </p:cNvSpPr>
            <p:nvPr/>
          </p:nvSpPr>
          <p:spPr bwMode="auto">
            <a:xfrm>
              <a:off x="4188" y="1996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2681" name="Text Box 633"/>
            <p:cNvSpPr txBox="1">
              <a:spLocks noChangeArrowheads="1"/>
            </p:cNvSpPr>
            <p:nvPr/>
          </p:nvSpPr>
          <p:spPr bwMode="auto">
            <a:xfrm>
              <a:off x="2785" y="497"/>
              <a:ext cx="20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 i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</a:p>
          </p:txBody>
        </p:sp>
        <p:sp>
          <p:nvSpPr>
            <p:cNvPr id="2682" name="Text Box 634"/>
            <p:cNvSpPr txBox="1">
              <a:spLocks noChangeArrowheads="1"/>
            </p:cNvSpPr>
            <p:nvPr/>
          </p:nvSpPr>
          <p:spPr bwMode="auto">
            <a:xfrm>
              <a:off x="2694" y="1984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1</a:t>
              </a:r>
            </a:p>
          </p:txBody>
        </p:sp>
        <p:sp>
          <p:nvSpPr>
            <p:cNvPr id="2683" name="Text Box 635"/>
            <p:cNvSpPr txBox="1">
              <a:spLocks noChangeArrowheads="1"/>
            </p:cNvSpPr>
            <p:nvPr/>
          </p:nvSpPr>
          <p:spPr bwMode="auto">
            <a:xfrm>
              <a:off x="2685" y="184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2</a:t>
              </a:r>
            </a:p>
          </p:txBody>
        </p:sp>
        <p:sp>
          <p:nvSpPr>
            <p:cNvPr id="2684" name="Text Box 636"/>
            <p:cNvSpPr txBox="1">
              <a:spLocks noChangeArrowheads="1"/>
            </p:cNvSpPr>
            <p:nvPr/>
          </p:nvSpPr>
          <p:spPr bwMode="auto">
            <a:xfrm>
              <a:off x="2691" y="1689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3</a:t>
              </a:r>
            </a:p>
          </p:txBody>
        </p:sp>
        <p:sp>
          <p:nvSpPr>
            <p:cNvPr id="2685" name="Text Box 637"/>
            <p:cNvSpPr txBox="1">
              <a:spLocks noChangeArrowheads="1"/>
            </p:cNvSpPr>
            <p:nvPr/>
          </p:nvSpPr>
          <p:spPr bwMode="auto">
            <a:xfrm>
              <a:off x="2685" y="153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4</a:t>
              </a:r>
            </a:p>
          </p:txBody>
        </p:sp>
        <p:sp>
          <p:nvSpPr>
            <p:cNvPr id="2686" name="Text Box 638"/>
            <p:cNvSpPr txBox="1">
              <a:spLocks noChangeArrowheads="1"/>
            </p:cNvSpPr>
            <p:nvPr/>
          </p:nvSpPr>
          <p:spPr bwMode="auto">
            <a:xfrm>
              <a:off x="2685" y="1365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5</a:t>
              </a:r>
            </a:p>
          </p:txBody>
        </p:sp>
        <p:sp>
          <p:nvSpPr>
            <p:cNvPr id="2687" name="Text Box 639"/>
            <p:cNvSpPr txBox="1">
              <a:spLocks noChangeArrowheads="1"/>
            </p:cNvSpPr>
            <p:nvPr/>
          </p:nvSpPr>
          <p:spPr bwMode="auto">
            <a:xfrm>
              <a:off x="2688" y="1212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6</a:t>
              </a:r>
            </a:p>
          </p:txBody>
        </p:sp>
        <p:sp>
          <p:nvSpPr>
            <p:cNvPr id="2688" name="Text Box 640"/>
            <p:cNvSpPr txBox="1">
              <a:spLocks noChangeArrowheads="1"/>
            </p:cNvSpPr>
            <p:nvPr/>
          </p:nvSpPr>
          <p:spPr bwMode="auto">
            <a:xfrm>
              <a:off x="2685" y="1056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7</a:t>
              </a:r>
            </a:p>
          </p:txBody>
        </p:sp>
        <p:sp>
          <p:nvSpPr>
            <p:cNvPr id="2689" name="Text Box 641"/>
            <p:cNvSpPr txBox="1">
              <a:spLocks noChangeArrowheads="1"/>
            </p:cNvSpPr>
            <p:nvPr/>
          </p:nvSpPr>
          <p:spPr bwMode="auto">
            <a:xfrm>
              <a:off x="2688" y="900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8</a:t>
              </a:r>
            </a:p>
          </p:txBody>
        </p:sp>
        <p:sp>
          <p:nvSpPr>
            <p:cNvPr id="2690" name="Text Box 642"/>
            <p:cNvSpPr txBox="1">
              <a:spLocks noChangeArrowheads="1"/>
            </p:cNvSpPr>
            <p:nvPr/>
          </p:nvSpPr>
          <p:spPr bwMode="auto">
            <a:xfrm>
              <a:off x="2685" y="738"/>
              <a:ext cx="184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9</a:t>
              </a:r>
            </a:p>
          </p:txBody>
        </p:sp>
        <p:sp>
          <p:nvSpPr>
            <p:cNvPr id="2691" name="Text Box 643"/>
            <p:cNvSpPr txBox="1">
              <a:spLocks noChangeArrowheads="1"/>
            </p:cNvSpPr>
            <p:nvPr/>
          </p:nvSpPr>
          <p:spPr bwMode="auto">
            <a:xfrm>
              <a:off x="2664" y="579"/>
              <a:ext cx="23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10</a:t>
              </a:r>
            </a:p>
          </p:txBody>
        </p:sp>
        <p:sp>
          <p:nvSpPr>
            <p:cNvPr id="2692" name="Text Box 644"/>
            <p:cNvSpPr txBox="1">
              <a:spLocks noChangeArrowheads="1"/>
            </p:cNvSpPr>
            <p:nvPr/>
          </p:nvSpPr>
          <p:spPr bwMode="auto">
            <a:xfrm>
              <a:off x="2676" y="2304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</a:t>
              </a:r>
            </a:p>
          </p:txBody>
        </p:sp>
        <p:sp>
          <p:nvSpPr>
            <p:cNvPr id="2693" name="Text Box 645"/>
            <p:cNvSpPr txBox="1">
              <a:spLocks noChangeArrowheads="1"/>
            </p:cNvSpPr>
            <p:nvPr/>
          </p:nvSpPr>
          <p:spPr bwMode="auto">
            <a:xfrm>
              <a:off x="2664" y="2469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-2</a:t>
              </a:r>
            </a:p>
          </p:txBody>
        </p:sp>
        <p:sp>
          <p:nvSpPr>
            <p:cNvPr id="2694" name="Text Box 646"/>
            <p:cNvSpPr txBox="1">
              <a:spLocks noChangeArrowheads="1"/>
            </p:cNvSpPr>
            <p:nvPr/>
          </p:nvSpPr>
          <p:spPr bwMode="auto">
            <a:xfrm>
              <a:off x="2658" y="2622"/>
              <a:ext cx="205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-3</a:t>
              </a:r>
            </a:p>
          </p:txBody>
        </p:sp>
        <p:sp>
          <p:nvSpPr>
            <p:cNvPr id="2695" name="Text Box 647"/>
            <p:cNvSpPr txBox="1">
              <a:spLocks noChangeArrowheads="1"/>
            </p:cNvSpPr>
            <p:nvPr/>
          </p:nvSpPr>
          <p:spPr bwMode="auto">
            <a:xfrm>
              <a:off x="2655" y="278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-4</a:t>
              </a:r>
            </a:p>
          </p:txBody>
        </p:sp>
        <p:sp>
          <p:nvSpPr>
            <p:cNvPr id="2696" name="Text Box 648"/>
            <p:cNvSpPr txBox="1">
              <a:spLocks noChangeArrowheads="1"/>
            </p:cNvSpPr>
            <p:nvPr/>
          </p:nvSpPr>
          <p:spPr bwMode="auto">
            <a:xfrm>
              <a:off x="2656" y="295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 dirty="0">
                  <a:latin typeface="Comic Sans MS" panose="030F0702030302020204" pitchFamily="66" charset="0"/>
                </a:rPr>
                <a:t>-5</a:t>
              </a:r>
            </a:p>
          </p:txBody>
        </p:sp>
        <p:sp>
          <p:nvSpPr>
            <p:cNvPr id="2697" name="Text Box 649"/>
            <p:cNvSpPr txBox="1">
              <a:spLocks noChangeArrowheads="1"/>
            </p:cNvSpPr>
            <p:nvPr/>
          </p:nvSpPr>
          <p:spPr bwMode="auto">
            <a:xfrm>
              <a:off x="2655" y="3093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-6</a:t>
              </a:r>
            </a:p>
          </p:txBody>
        </p:sp>
        <p:sp>
          <p:nvSpPr>
            <p:cNvPr id="2698" name="Text Box 650"/>
            <p:cNvSpPr txBox="1">
              <a:spLocks noChangeArrowheads="1"/>
            </p:cNvSpPr>
            <p:nvPr/>
          </p:nvSpPr>
          <p:spPr bwMode="auto">
            <a:xfrm>
              <a:off x="2658" y="3249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-7</a:t>
              </a:r>
            </a:p>
          </p:txBody>
        </p:sp>
        <p:sp>
          <p:nvSpPr>
            <p:cNvPr id="2699" name="Text Box 651"/>
            <p:cNvSpPr txBox="1">
              <a:spLocks noChangeArrowheads="1"/>
            </p:cNvSpPr>
            <p:nvPr/>
          </p:nvSpPr>
          <p:spPr bwMode="auto">
            <a:xfrm>
              <a:off x="2652" y="3411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-8</a:t>
              </a:r>
            </a:p>
          </p:txBody>
        </p:sp>
        <p:sp>
          <p:nvSpPr>
            <p:cNvPr id="2700" name="Text Box 652"/>
            <p:cNvSpPr txBox="1">
              <a:spLocks noChangeArrowheads="1"/>
            </p:cNvSpPr>
            <p:nvPr/>
          </p:nvSpPr>
          <p:spPr bwMode="auto">
            <a:xfrm>
              <a:off x="2661" y="3564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-9</a:t>
              </a:r>
            </a:p>
          </p:txBody>
        </p:sp>
        <p:sp>
          <p:nvSpPr>
            <p:cNvPr id="2701" name="Text Box 653"/>
            <p:cNvSpPr txBox="1">
              <a:spLocks noChangeArrowheads="1"/>
            </p:cNvSpPr>
            <p:nvPr/>
          </p:nvSpPr>
          <p:spPr bwMode="auto">
            <a:xfrm>
              <a:off x="2631" y="3720"/>
              <a:ext cx="241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1000">
                  <a:latin typeface="Comic Sans MS" panose="030F0702030302020204" pitchFamily="66" charset="0"/>
                </a:rPr>
                <a:t>-10</a:t>
              </a:r>
            </a:p>
          </p:txBody>
        </p:sp>
      </p:grpSp>
      <p:sp>
        <p:nvSpPr>
          <p:cNvPr id="516" name="Text Box 5"/>
          <p:cNvSpPr txBox="1">
            <a:spLocks noChangeArrowheads="1"/>
          </p:cNvSpPr>
          <p:nvPr/>
        </p:nvSpPr>
        <p:spPr bwMode="auto">
          <a:xfrm>
            <a:off x="216895" y="811607"/>
            <a:ext cx="87026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Confirm the result graphically</a:t>
            </a:r>
          </a:p>
        </p:txBody>
      </p:sp>
      <p:sp>
        <p:nvSpPr>
          <p:cNvPr id="518" name="Text Box 75"/>
          <p:cNvSpPr txBox="1">
            <a:spLocks noChangeArrowheads="1"/>
          </p:cNvSpPr>
          <p:nvPr/>
        </p:nvSpPr>
        <p:spPr bwMode="auto">
          <a:xfrm>
            <a:off x="6257441" y="809820"/>
            <a:ext cx="2292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Graph f(x)</a:t>
            </a:r>
          </a:p>
        </p:txBody>
      </p:sp>
      <p:cxnSp>
        <p:nvCxnSpPr>
          <p:cNvPr id="5" name="Straight Connector 4"/>
          <p:cNvCxnSpPr>
            <a:cxnSpLocks/>
          </p:cNvCxnSpPr>
          <p:nvPr/>
        </p:nvCxnSpPr>
        <p:spPr>
          <a:xfrm flipV="1">
            <a:off x="353555" y="1537643"/>
            <a:ext cx="5063712" cy="5054300"/>
          </a:xfrm>
          <a:prstGeom prst="line">
            <a:avLst/>
          </a:prstGeom>
          <a:ln w="317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8" name="Text Box 75"/>
          <p:cNvSpPr txBox="1">
            <a:spLocks noChangeArrowheads="1"/>
          </p:cNvSpPr>
          <p:nvPr/>
        </p:nvSpPr>
        <p:spPr bwMode="auto">
          <a:xfrm>
            <a:off x="6257441" y="4277569"/>
            <a:ext cx="2292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Graph f-1(x)</a:t>
            </a:r>
          </a:p>
        </p:txBody>
      </p:sp>
      <p:sp>
        <p:nvSpPr>
          <p:cNvPr id="469" name="Text Box 75"/>
          <p:cNvSpPr txBox="1">
            <a:spLocks noChangeArrowheads="1"/>
          </p:cNvSpPr>
          <p:nvPr/>
        </p:nvSpPr>
        <p:spPr bwMode="auto">
          <a:xfrm>
            <a:off x="6257441" y="2844851"/>
            <a:ext cx="22927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dirty="0"/>
              <a:t>Graph y = x</a:t>
            </a:r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5378532" y="1594475"/>
            <a:ext cx="0" cy="1828800"/>
          </a:xfrm>
          <a:prstGeom prst="line">
            <a:avLst/>
          </a:prstGeom>
          <a:ln w="28575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2" name="Straight Connector 471"/>
          <p:cNvCxnSpPr/>
          <p:nvPr/>
        </p:nvCxnSpPr>
        <p:spPr>
          <a:xfrm flipV="1">
            <a:off x="4626897" y="2293512"/>
            <a:ext cx="9525" cy="1280160"/>
          </a:xfrm>
          <a:prstGeom prst="line">
            <a:avLst/>
          </a:prstGeom>
          <a:ln w="28575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" name="Straight Connector 472"/>
          <p:cNvCxnSpPr/>
          <p:nvPr/>
        </p:nvCxnSpPr>
        <p:spPr>
          <a:xfrm flipV="1">
            <a:off x="4382642" y="2566243"/>
            <a:ext cx="0" cy="731520"/>
          </a:xfrm>
          <a:prstGeom prst="line">
            <a:avLst/>
          </a:prstGeom>
          <a:ln w="28575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3508723" y="1569293"/>
            <a:ext cx="1874520" cy="0"/>
          </a:xfrm>
          <a:prstGeom prst="line">
            <a:avLst/>
          </a:prstGeom>
          <a:ln w="31750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0" name="Straight Connector 479"/>
          <p:cNvCxnSpPr/>
          <p:nvPr/>
        </p:nvCxnSpPr>
        <p:spPr>
          <a:xfrm>
            <a:off x="3346004" y="2317268"/>
            <a:ext cx="1280160" cy="0"/>
          </a:xfrm>
          <a:prstGeom prst="line">
            <a:avLst/>
          </a:prstGeom>
          <a:ln w="31750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1" name="Straight Connector 480"/>
          <p:cNvCxnSpPr/>
          <p:nvPr/>
        </p:nvCxnSpPr>
        <p:spPr>
          <a:xfrm>
            <a:off x="3638845" y="2557989"/>
            <a:ext cx="731520" cy="0"/>
          </a:xfrm>
          <a:prstGeom prst="line">
            <a:avLst/>
          </a:prstGeom>
          <a:ln w="31750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3" name="Text Box 75"/>
          <p:cNvSpPr txBox="1">
            <a:spLocks noChangeArrowheads="1"/>
          </p:cNvSpPr>
          <p:nvPr/>
        </p:nvSpPr>
        <p:spPr bwMode="auto">
          <a:xfrm>
            <a:off x="5571255" y="4881670"/>
            <a:ext cx="346958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latin typeface="Comic Sans MS" pitchFamily="66" charset="0"/>
              </a:rPr>
              <a:t>The Domain is: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∈ </a:t>
            </a:r>
            <a:r>
              <a:rPr lang="en-US" dirty="0">
                <a:ea typeface="Cambria Math" panose="02040503050406030204" pitchFamily="18" charset="0"/>
                <a:cs typeface="Times New Roman" panose="02020603050405020304" pitchFamily="18" charset="0"/>
              </a:rPr>
              <a:t>ℝ with the restriction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≠</a:t>
            </a:r>
            <a:r>
              <a:rPr lang="en-US" dirty="0">
                <a:latin typeface="Comic Sans MS" pitchFamily="66" charset="0"/>
              </a:rPr>
              <a:t> 2</a:t>
            </a:r>
            <a:endParaRPr lang="en-GB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7" name="Rectangle 466">
            <a:hlinkClick r:id="rId2"/>
            <a:extLst>
              <a:ext uri="{FF2B5EF4-FFF2-40B4-BE49-F238E27FC236}">
                <a16:creationId xmlns:a16="http://schemas.microsoft.com/office/drawing/2014/main" id="{D097F699-8C53-4F82-804D-030200FAC784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0" name="Rectangle 469">
            <a:hlinkClick r:id="rId2"/>
            <a:extLst>
              <a:ext uri="{FF2B5EF4-FFF2-40B4-BE49-F238E27FC236}">
                <a16:creationId xmlns:a16="http://schemas.microsoft.com/office/drawing/2014/main" id="{E4B5BB38-E336-4EF8-BE66-011D2AE39ED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1" name="Rectangle 5">
            <a:extLst>
              <a:ext uri="{FF2B5EF4-FFF2-40B4-BE49-F238E27FC236}">
                <a16:creationId xmlns:a16="http://schemas.microsoft.com/office/drawing/2014/main" id="{5C1A0825-C0BF-43E4-889E-874B17ECF713}"/>
              </a:ext>
            </a:extLst>
          </p:cNvPr>
          <p:cNvSpPr txBox="1">
            <a:spLocks noChangeArrowheads="1"/>
          </p:cNvSpPr>
          <p:nvPr/>
        </p:nvSpPr>
        <p:spPr>
          <a:xfrm>
            <a:off x="394035" y="76200"/>
            <a:ext cx="8229600" cy="595135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dirty="0">
                <a:latin typeface="Comic Sans MS" pitchFamily="66" charset="0"/>
              </a:rPr>
              <a:t>Finding the Inverse function</a:t>
            </a:r>
          </a:p>
        </p:txBody>
      </p:sp>
      <p:sp>
        <p:nvSpPr>
          <p:cNvPr id="4" name="Freeform: Shape 3">
            <a:extLst>
              <a:ext uri="{FF2B5EF4-FFF2-40B4-BE49-F238E27FC236}">
                <a16:creationId xmlns:a16="http://schemas.microsoft.com/office/drawing/2014/main" id="{351BD092-D6BC-4737-AB8C-3C6635F4ADEA}"/>
              </a:ext>
            </a:extLst>
          </p:cNvPr>
          <p:cNvSpPr/>
          <p:nvPr/>
        </p:nvSpPr>
        <p:spPr>
          <a:xfrm>
            <a:off x="391886" y="3675017"/>
            <a:ext cx="2708365" cy="2873829"/>
          </a:xfrm>
          <a:custGeom>
            <a:avLst/>
            <a:gdLst>
              <a:gd name="connsiteX0" fmla="*/ 0 w 2708365"/>
              <a:gd name="connsiteY0" fmla="*/ 0 h 2873829"/>
              <a:gd name="connsiteX1" fmla="*/ 1506583 w 2708365"/>
              <a:gd name="connsiteY1" fmla="*/ 148046 h 2873829"/>
              <a:gd name="connsiteX2" fmla="*/ 2255520 w 2708365"/>
              <a:gd name="connsiteY2" fmla="*/ 496389 h 2873829"/>
              <a:gd name="connsiteX3" fmla="*/ 2490651 w 2708365"/>
              <a:gd name="connsiteY3" fmla="*/ 1140823 h 2873829"/>
              <a:gd name="connsiteX4" fmla="*/ 2708365 w 2708365"/>
              <a:gd name="connsiteY4" fmla="*/ 2873829 h 28738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08365" h="2873829">
                <a:moveTo>
                  <a:pt x="0" y="0"/>
                </a:moveTo>
                <a:cubicBezTo>
                  <a:pt x="565331" y="32657"/>
                  <a:pt x="1130663" y="65315"/>
                  <a:pt x="1506583" y="148046"/>
                </a:cubicBezTo>
                <a:cubicBezTo>
                  <a:pt x="1882503" y="230778"/>
                  <a:pt x="2091509" y="330926"/>
                  <a:pt x="2255520" y="496389"/>
                </a:cubicBezTo>
                <a:cubicBezTo>
                  <a:pt x="2419531" y="661852"/>
                  <a:pt x="2415177" y="744583"/>
                  <a:pt x="2490651" y="1140823"/>
                </a:cubicBezTo>
                <a:cubicBezTo>
                  <a:pt x="2566125" y="1537063"/>
                  <a:pt x="2637245" y="2205446"/>
                  <a:pt x="2708365" y="2873829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6935EDAD-7D1D-4490-8DC4-A7B631B31A98}"/>
              </a:ext>
            </a:extLst>
          </p:cNvPr>
          <p:cNvSpPr/>
          <p:nvPr/>
        </p:nvSpPr>
        <p:spPr>
          <a:xfrm>
            <a:off x="3291840" y="1567543"/>
            <a:ext cx="2098766" cy="1846217"/>
          </a:xfrm>
          <a:custGeom>
            <a:avLst/>
            <a:gdLst>
              <a:gd name="connsiteX0" fmla="*/ 2098766 w 2098766"/>
              <a:gd name="connsiteY0" fmla="*/ 1846217 h 1846217"/>
              <a:gd name="connsiteX1" fmla="*/ 1097280 w 2098766"/>
              <a:gd name="connsiteY1" fmla="*/ 1759131 h 1846217"/>
              <a:gd name="connsiteX2" fmla="*/ 339634 w 2098766"/>
              <a:gd name="connsiteY2" fmla="*/ 1393371 h 1846217"/>
              <a:gd name="connsiteX3" fmla="*/ 95794 w 2098766"/>
              <a:gd name="connsiteY3" fmla="*/ 757646 h 1846217"/>
              <a:gd name="connsiteX4" fmla="*/ 0 w 2098766"/>
              <a:gd name="connsiteY4" fmla="*/ 0 h 1846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98766" h="1846217">
                <a:moveTo>
                  <a:pt x="2098766" y="1846217"/>
                </a:moveTo>
                <a:cubicBezTo>
                  <a:pt x="1744617" y="1840411"/>
                  <a:pt x="1390469" y="1834605"/>
                  <a:pt x="1097280" y="1759131"/>
                </a:cubicBezTo>
                <a:cubicBezTo>
                  <a:pt x="804091" y="1683657"/>
                  <a:pt x="506548" y="1560285"/>
                  <a:pt x="339634" y="1393371"/>
                </a:cubicBezTo>
                <a:cubicBezTo>
                  <a:pt x="172720" y="1226457"/>
                  <a:pt x="152400" y="989874"/>
                  <a:pt x="95794" y="757646"/>
                </a:cubicBezTo>
                <a:cubicBezTo>
                  <a:pt x="39188" y="525418"/>
                  <a:pt x="19594" y="262709"/>
                  <a:pt x="0" y="0"/>
                </a:cubicBezTo>
              </a:path>
            </a:pathLst>
          </a:custGeom>
          <a:noFill/>
          <a:ln w="254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92B110EC-CA28-4715-9B8F-B6043CBF3FCC}"/>
              </a:ext>
            </a:extLst>
          </p:cNvPr>
          <p:cNvSpPr/>
          <p:nvPr/>
        </p:nvSpPr>
        <p:spPr>
          <a:xfrm>
            <a:off x="391886" y="3910149"/>
            <a:ext cx="2934788" cy="2647405"/>
          </a:xfrm>
          <a:custGeom>
            <a:avLst/>
            <a:gdLst>
              <a:gd name="connsiteX0" fmla="*/ 0 w 2934788"/>
              <a:gd name="connsiteY0" fmla="*/ 0 h 2647405"/>
              <a:gd name="connsiteX1" fmla="*/ 496388 w 2934788"/>
              <a:gd name="connsiteY1" fmla="*/ 34834 h 2647405"/>
              <a:gd name="connsiteX2" fmla="*/ 1750423 w 2934788"/>
              <a:gd name="connsiteY2" fmla="*/ 148045 h 2647405"/>
              <a:gd name="connsiteX3" fmla="*/ 2481943 w 2934788"/>
              <a:gd name="connsiteY3" fmla="*/ 531222 h 2647405"/>
              <a:gd name="connsiteX4" fmla="*/ 2743200 w 2934788"/>
              <a:gd name="connsiteY4" fmla="*/ 1158240 h 2647405"/>
              <a:gd name="connsiteX5" fmla="*/ 2934788 w 2934788"/>
              <a:gd name="connsiteY5" fmla="*/ 2647405 h 2647405"/>
              <a:gd name="connsiteX0" fmla="*/ 0 w 2934788"/>
              <a:gd name="connsiteY0" fmla="*/ 0 h 2647405"/>
              <a:gd name="connsiteX1" fmla="*/ 496388 w 2934788"/>
              <a:gd name="connsiteY1" fmla="*/ 34834 h 2647405"/>
              <a:gd name="connsiteX2" fmla="*/ 1750423 w 2934788"/>
              <a:gd name="connsiteY2" fmla="*/ 148045 h 2647405"/>
              <a:gd name="connsiteX3" fmla="*/ 2255520 w 2934788"/>
              <a:gd name="connsiteY3" fmla="*/ 296091 h 2647405"/>
              <a:gd name="connsiteX4" fmla="*/ 2481943 w 2934788"/>
              <a:gd name="connsiteY4" fmla="*/ 531222 h 2647405"/>
              <a:gd name="connsiteX5" fmla="*/ 2743200 w 2934788"/>
              <a:gd name="connsiteY5" fmla="*/ 1158240 h 2647405"/>
              <a:gd name="connsiteX6" fmla="*/ 2934788 w 2934788"/>
              <a:gd name="connsiteY6" fmla="*/ 2647405 h 2647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934788" h="2647405">
                <a:moveTo>
                  <a:pt x="0" y="0"/>
                </a:moveTo>
                <a:cubicBezTo>
                  <a:pt x="102325" y="5080"/>
                  <a:pt x="496388" y="34834"/>
                  <a:pt x="496388" y="34834"/>
                </a:cubicBezTo>
                <a:cubicBezTo>
                  <a:pt x="788125" y="59508"/>
                  <a:pt x="1457234" y="104502"/>
                  <a:pt x="1750423" y="148045"/>
                </a:cubicBezTo>
                <a:cubicBezTo>
                  <a:pt x="2043612" y="191588"/>
                  <a:pt x="2133600" y="232228"/>
                  <a:pt x="2255520" y="296091"/>
                </a:cubicBezTo>
                <a:cubicBezTo>
                  <a:pt x="2377440" y="359954"/>
                  <a:pt x="2400663" y="387531"/>
                  <a:pt x="2481943" y="531222"/>
                </a:cubicBezTo>
                <a:cubicBezTo>
                  <a:pt x="2563223" y="674913"/>
                  <a:pt x="2667726" y="805543"/>
                  <a:pt x="2743200" y="1158240"/>
                </a:cubicBezTo>
                <a:cubicBezTo>
                  <a:pt x="2818674" y="1510937"/>
                  <a:pt x="2876731" y="2079171"/>
                  <a:pt x="2934788" y="2647405"/>
                </a:cubicBezTo>
              </a:path>
            </a:pathLst>
          </a:cu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737630D-462A-4579-9F32-ADBDC61F28E5}"/>
              </a:ext>
            </a:extLst>
          </p:cNvPr>
          <p:cNvSpPr/>
          <p:nvPr/>
        </p:nvSpPr>
        <p:spPr>
          <a:xfrm>
            <a:off x="3518263" y="1584960"/>
            <a:ext cx="1854926" cy="2072640"/>
          </a:xfrm>
          <a:custGeom>
            <a:avLst/>
            <a:gdLst>
              <a:gd name="connsiteX0" fmla="*/ 1854926 w 1854926"/>
              <a:gd name="connsiteY0" fmla="*/ 2072640 h 2072640"/>
              <a:gd name="connsiteX1" fmla="*/ 1123406 w 1854926"/>
              <a:gd name="connsiteY1" fmla="*/ 1994263 h 2072640"/>
              <a:gd name="connsiteX2" fmla="*/ 374468 w 1854926"/>
              <a:gd name="connsiteY2" fmla="*/ 1637211 h 2072640"/>
              <a:gd name="connsiteX3" fmla="*/ 121920 w 1854926"/>
              <a:gd name="connsiteY3" fmla="*/ 984069 h 2072640"/>
              <a:gd name="connsiteX4" fmla="*/ 0 w 1854926"/>
              <a:gd name="connsiteY4" fmla="*/ 0 h 2072640"/>
              <a:gd name="connsiteX0" fmla="*/ 1854926 w 1854926"/>
              <a:gd name="connsiteY0" fmla="*/ 2072640 h 2072640"/>
              <a:gd name="connsiteX1" fmla="*/ 1123406 w 1854926"/>
              <a:gd name="connsiteY1" fmla="*/ 1994263 h 2072640"/>
              <a:gd name="connsiteX2" fmla="*/ 374468 w 1854926"/>
              <a:gd name="connsiteY2" fmla="*/ 1593668 h 2072640"/>
              <a:gd name="connsiteX3" fmla="*/ 121920 w 1854926"/>
              <a:gd name="connsiteY3" fmla="*/ 984069 h 2072640"/>
              <a:gd name="connsiteX4" fmla="*/ 0 w 1854926"/>
              <a:gd name="connsiteY4" fmla="*/ 0 h 2072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54926" h="2072640">
                <a:moveTo>
                  <a:pt x="1854926" y="2072640"/>
                </a:moveTo>
                <a:cubicBezTo>
                  <a:pt x="1612537" y="2069737"/>
                  <a:pt x="1370149" y="2074092"/>
                  <a:pt x="1123406" y="1994263"/>
                </a:cubicBezTo>
                <a:cubicBezTo>
                  <a:pt x="876663" y="1914434"/>
                  <a:pt x="541382" y="1762034"/>
                  <a:pt x="374468" y="1593668"/>
                </a:cubicBezTo>
                <a:cubicBezTo>
                  <a:pt x="207554" y="1425302"/>
                  <a:pt x="184331" y="1256938"/>
                  <a:pt x="121920" y="984069"/>
                </a:cubicBezTo>
                <a:cubicBezTo>
                  <a:pt x="59509" y="711200"/>
                  <a:pt x="29754" y="355600"/>
                  <a:pt x="0" y="0"/>
                </a:cubicBezTo>
              </a:path>
            </a:pathLst>
          </a:custGeom>
          <a:noFill/>
          <a:ln w="25400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354373A-8005-42A4-A5BA-785FAE6DEABC}"/>
              </a:ext>
            </a:extLst>
          </p:cNvPr>
          <p:cNvSpPr/>
          <p:nvPr/>
        </p:nvSpPr>
        <p:spPr>
          <a:xfrm>
            <a:off x="3346004" y="2281073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6" name="Oval 475">
            <a:extLst>
              <a:ext uri="{FF2B5EF4-FFF2-40B4-BE49-F238E27FC236}">
                <a16:creationId xmlns:a16="http://schemas.microsoft.com/office/drawing/2014/main" id="{47CE8214-4614-4B2C-BF23-988E9ED881C3}"/>
              </a:ext>
            </a:extLst>
          </p:cNvPr>
          <p:cNvSpPr/>
          <p:nvPr/>
        </p:nvSpPr>
        <p:spPr>
          <a:xfrm>
            <a:off x="4584573" y="3509537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7" name="Oval 476">
            <a:extLst>
              <a:ext uri="{FF2B5EF4-FFF2-40B4-BE49-F238E27FC236}">
                <a16:creationId xmlns:a16="http://schemas.microsoft.com/office/drawing/2014/main" id="{8AA8364A-DE81-4E77-B00A-69A9DD05CA5C}"/>
              </a:ext>
            </a:extLst>
          </p:cNvPr>
          <p:cNvSpPr/>
          <p:nvPr/>
        </p:nvSpPr>
        <p:spPr>
          <a:xfrm>
            <a:off x="4336068" y="3274180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8" name="Oval 477">
            <a:extLst>
              <a:ext uri="{FF2B5EF4-FFF2-40B4-BE49-F238E27FC236}">
                <a16:creationId xmlns:a16="http://schemas.microsoft.com/office/drawing/2014/main" id="{C2E2C1DE-F48C-4A93-8B64-C5DD67DC4DD3}"/>
              </a:ext>
            </a:extLst>
          </p:cNvPr>
          <p:cNvSpPr/>
          <p:nvPr/>
        </p:nvSpPr>
        <p:spPr>
          <a:xfrm>
            <a:off x="3583494" y="2512269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9" name="Oval 478">
            <a:extLst>
              <a:ext uri="{FF2B5EF4-FFF2-40B4-BE49-F238E27FC236}">
                <a16:creationId xmlns:a16="http://schemas.microsoft.com/office/drawing/2014/main" id="{6CEDE902-A43C-4B6D-9D68-FEA2FDC7931B}"/>
              </a:ext>
            </a:extLst>
          </p:cNvPr>
          <p:cNvSpPr/>
          <p:nvPr/>
        </p:nvSpPr>
        <p:spPr>
          <a:xfrm>
            <a:off x="5335406" y="3350895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4" name="Oval 483">
            <a:extLst>
              <a:ext uri="{FF2B5EF4-FFF2-40B4-BE49-F238E27FC236}">
                <a16:creationId xmlns:a16="http://schemas.microsoft.com/office/drawing/2014/main" id="{2F3EA34F-4C8C-44C8-9DA8-8C93F23F8E7A}"/>
              </a:ext>
            </a:extLst>
          </p:cNvPr>
          <p:cNvSpPr/>
          <p:nvPr/>
        </p:nvSpPr>
        <p:spPr>
          <a:xfrm>
            <a:off x="3468347" y="1512462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485" name="Straight Connector 484">
            <a:extLst>
              <a:ext uri="{FF2B5EF4-FFF2-40B4-BE49-F238E27FC236}">
                <a16:creationId xmlns:a16="http://schemas.microsoft.com/office/drawing/2014/main" id="{F99E8D0B-B685-41AA-96D3-3FA469F62D27}"/>
              </a:ext>
            </a:extLst>
          </p:cNvPr>
          <p:cNvCxnSpPr/>
          <p:nvPr/>
        </p:nvCxnSpPr>
        <p:spPr>
          <a:xfrm flipV="1">
            <a:off x="393254" y="3657600"/>
            <a:ext cx="0" cy="2834640"/>
          </a:xfrm>
          <a:prstGeom prst="line">
            <a:avLst/>
          </a:prstGeom>
          <a:ln w="28575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" name="Straight Connector 485">
            <a:extLst>
              <a:ext uri="{FF2B5EF4-FFF2-40B4-BE49-F238E27FC236}">
                <a16:creationId xmlns:a16="http://schemas.microsoft.com/office/drawing/2014/main" id="{97245D49-676B-4027-BCCA-AD6DBA9BF1FE}"/>
              </a:ext>
            </a:extLst>
          </p:cNvPr>
          <p:cNvCxnSpPr/>
          <p:nvPr/>
        </p:nvCxnSpPr>
        <p:spPr>
          <a:xfrm flipV="1">
            <a:off x="1883917" y="3845566"/>
            <a:ext cx="0" cy="1188720"/>
          </a:xfrm>
          <a:prstGeom prst="line">
            <a:avLst/>
          </a:prstGeom>
          <a:ln w="28575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7" name="Straight Connector 486">
            <a:extLst>
              <a:ext uri="{FF2B5EF4-FFF2-40B4-BE49-F238E27FC236}">
                <a16:creationId xmlns:a16="http://schemas.microsoft.com/office/drawing/2014/main" id="{A6D12A9B-2E38-41B3-80AF-7DF5CB6B3A3F}"/>
              </a:ext>
            </a:extLst>
          </p:cNvPr>
          <p:cNvCxnSpPr/>
          <p:nvPr/>
        </p:nvCxnSpPr>
        <p:spPr>
          <a:xfrm flipV="1">
            <a:off x="2137124" y="4033094"/>
            <a:ext cx="0" cy="731520"/>
          </a:xfrm>
          <a:prstGeom prst="line">
            <a:avLst/>
          </a:prstGeom>
          <a:ln w="28575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8" name="Straight Connector 487">
            <a:extLst>
              <a:ext uri="{FF2B5EF4-FFF2-40B4-BE49-F238E27FC236}">
                <a16:creationId xmlns:a16="http://schemas.microsoft.com/office/drawing/2014/main" id="{0EE01F85-5871-413E-ADCC-0CB7DDC41432}"/>
              </a:ext>
            </a:extLst>
          </p:cNvPr>
          <p:cNvCxnSpPr/>
          <p:nvPr/>
        </p:nvCxnSpPr>
        <p:spPr>
          <a:xfrm>
            <a:off x="398969" y="6558303"/>
            <a:ext cx="2926080" cy="0"/>
          </a:xfrm>
          <a:prstGeom prst="line">
            <a:avLst/>
          </a:prstGeom>
          <a:ln w="31750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9" name="Straight Connector 488">
            <a:extLst>
              <a:ext uri="{FF2B5EF4-FFF2-40B4-BE49-F238E27FC236}">
                <a16:creationId xmlns:a16="http://schemas.microsoft.com/office/drawing/2014/main" id="{6F95E3E7-3912-4E43-B28C-529975A7C5F5}"/>
              </a:ext>
            </a:extLst>
          </p:cNvPr>
          <p:cNvCxnSpPr/>
          <p:nvPr/>
        </p:nvCxnSpPr>
        <p:spPr>
          <a:xfrm>
            <a:off x="1932812" y="5063551"/>
            <a:ext cx="1188720" cy="0"/>
          </a:xfrm>
          <a:prstGeom prst="line">
            <a:avLst/>
          </a:prstGeom>
          <a:ln w="31750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0" name="Straight Connector 489">
            <a:extLst>
              <a:ext uri="{FF2B5EF4-FFF2-40B4-BE49-F238E27FC236}">
                <a16:creationId xmlns:a16="http://schemas.microsoft.com/office/drawing/2014/main" id="{89034366-5B41-42B5-90CA-34B4C299E46D}"/>
              </a:ext>
            </a:extLst>
          </p:cNvPr>
          <p:cNvCxnSpPr/>
          <p:nvPr/>
        </p:nvCxnSpPr>
        <p:spPr>
          <a:xfrm>
            <a:off x="2142044" y="4817638"/>
            <a:ext cx="731520" cy="0"/>
          </a:xfrm>
          <a:prstGeom prst="line">
            <a:avLst/>
          </a:prstGeom>
          <a:ln w="31750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" name="Oval 490">
            <a:extLst>
              <a:ext uri="{FF2B5EF4-FFF2-40B4-BE49-F238E27FC236}">
                <a16:creationId xmlns:a16="http://schemas.microsoft.com/office/drawing/2014/main" id="{AF09133F-54AF-4C1A-BB3D-2E76A646DEA1}"/>
              </a:ext>
            </a:extLst>
          </p:cNvPr>
          <p:cNvSpPr/>
          <p:nvPr/>
        </p:nvSpPr>
        <p:spPr>
          <a:xfrm>
            <a:off x="1836134" y="3763544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2" name="Oval 491">
            <a:extLst>
              <a:ext uri="{FF2B5EF4-FFF2-40B4-BE49-F238E27FC236}">
                <a16:creationId xmlns:a16="http://schemas.microsoft.com/office/drawing/2014/main" id="{7207A0CD-9039-41EF-9F23-A830FD857131}"/>
              </a:ext>
            </a:extLst>
          </p:cNvPr>
          <p:cNvSpPr/>
          <p:nvPr/>
        </p:nvSpPr>
        <p:spPr>
          <a:xfrm>
            <a:off x="3088666" y="5006231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3" name="Oval 492">
            <a:extLst>
              <a:ext uri="{FF2B5EF4-FFF2-40B4-BE49-F238E27FC236}">
                <a16:creationId xmlns:a16="http://schemas.microsoft.com/office/drawing/2014/main" id="{CF5DF5F1-1070-4B46-90DA-5BC86098B8DC}"/>
              </a:ext>
            </a:extLst>
          </p:cNvPr>
          <p:cNvSpPr/>
          <p:nvPr/>
        </p:nvSpPr>
        <p:spPr>
          <a:xfrm>
            <a:off x="2091404" y="4010662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4" name="Oval 493">
            <a:extLst>
              <a:ext uri="{FF2B5EF4-FFF2-40B4-BE49-F238E27FC236}">
                <a16:creationId xmlns:a16="http://schemas.microsoft.com/office/drawing/2014/main" id="{6833C04E-5BB9-43AE-8F6C-B66411FC388B}"/>
              </a:ext>
            </a:extLst>
          </p:cNvPr>
          <p:cNvSpPr/>
          <p:nvPr/>
        </p:nvSpPr>
        <p:spPr>
          <a:xfrm>
            <a:off x="2821082" y="4771918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5" name="Oval 494">
            <a:extLst>
              <a:ext uri="{FF2B5EF4-FFF2-40B4-BE49-F238E27FC236}">
                <a16:creationId xmlns:a16="http://schemas.microsoft.com/office/drawing/2014/main" id="{711C81E3-4036-411E-B837-1DE86D21FAE3}"/>
              </a:ext>
            </a:extLst>
          </p:cNvPr>
          <p:cNvSpPr/>
          <p:nvPr/>
        </p:nvSpPr>
        <p:spPr>
          <a:xfrm>
            <a:off x="3262493" y="6500503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6" name="Oval 495">
            <a:extLst>
              <a:ext uri="{FF2B5EF4-FFF2-40B4-BE49-F238E27FC236}">
                <a16:creationId xmlns:a16="http://schemas.microsoft.com/office/drawing/2014/main" id="{E9A4F394-B54B-4CC2-B86A-450111E53872}"/>
              </a:ext>
            </a:extLst>
          </p:cNvPr>
          <p:cNvSpPr/>
          <p:nvPr/>
        </p:nvSpPr>
        <p:spPr>
          <a:xfrm>
            <a:off x="348121" y="3619361"/>
            <a:ext cx="91440" cy="91440"/>
          </a:xfrm>
          <a:prstGeom prst="ellipse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7" name="Text Box 5">
            <a:extLst>
              <a:ext uri="{FF2B5EF4-FFF2-40B4-BE49-F238E27FC236}">
                <a16:creationId xmlns:a16="http://schemas.microsoft.com/office/drawing/2014/main" id="{20763E0D-4A6C-4596-83F0-76E3A23E65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1181" y="3388173"/>
            <a:ext cx="328471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Reflect some points over the line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= x</a:t>
            </a:r>
          </a:p>
        </p:txBody>
      </p:sp>
      <p:sp>
        <p:nvSpPr>
          <p:cNvPr id="498" name="Text Box 75">
            <a:extLst>
              <a:ext uri="{FF2B5EF4-FFF2-40B4-BE49-F238E27FC236}">
                <a16:creationId xmlns:a16="http://schemas.microsoft.com/office/drawing/2014/main" id="{2E354158-F7F9-4A2C-A32C-BE4DC4065B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4104" y="5746006"/>
            <a:ext cx="346958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latin typeface="Comic Sans MS" pitchFamily="66" charset="0"/>
              </a:rPr>
              <a:t>The Range is: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∈ </a:t>
            </a:r>
            <a:r>
              <a:rPr lang="en-US" dirty="0">
                <a:ea typeface="Cambria Math" panose="02040503050406030204" pitchFamily="18" charset="0"/>
                <a:cs typeface="Times New Roman" panose="02020603050405020304" pitchFamily="18" charset="0"/>
              </a:rPr>
              <a:t>ℝ with the restriction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≠</a:t>
            </a:r>
            <a:r>
              <a:rPr lang="en-US" dirty="0">
                <a:latin typeface="Comic Sans MS" pitchFamily="66" charset="0"/>
              </a:rPr>
              <a:t> 1</a:t>
            </a:r>
            <a:endParaRPr lang="en-GB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99" name="Straight Connector 498">
            <a:extLst>
              <a:ext uri="{FF2B5EF4-FFF2-40B4-BE49-F238E27FC236}">
                <a16:creationId xmlns:a16="http://schemas.microsoft.com/office/drawing/2014/main" id="{A966A2C2-E7C6-43EF-A5B9-277B8C4F11F7}"/>
              </a:ext>
            </a:extLst>
          </p:cNvPr>
          <p:cNvCxnSpPr/>
          <p:nvPr/>
        </p:nvCxnSpPr>
        <p:spPr>
          <a:xfrm flipV="1">
            <a:off x="3400927" y="1510556"/>
            <a:ext cx="0" cy="5120640"/>
          </a:xfrm>
          <a:prstGeom prst="line">
            <a:avLst/>
          </a:prstGeom>
          <a:ln w="28575">
            <a:solidFill>
              <a:srgbClr val="CC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0" name="Straight Connector 499">
            <a:extLst>
              <a:ext uri="{FF2B5EF4-FFF2-40B4-BE49-F238E27FC236}">
                <a16:creationId xmlns:a16="http://schemas.microsoft.com/office/drawing/2014/main" id="{F3767499-068E-4F97-AB4C-127C76940DF3}"/>
              </a:ext>
            </a:extLst>
          </p:cNvPr>
          <p:cNvCxnSpPr/>
          <p:nvPr/>
        </p:nvCxnSpPr>
        <p:spPr>
          <a:xfrm>
            <a:off x="395536" y="3812432"/>
            <a:ext cx="5029200" cy="0"/>
          </a:xfrm>
          <a:prstGeom prst="line">
            <a:avLst/>
          </a:prstGeom>
          <a:ln w="31750">
            <a:solidFill>
              <a:srgbClr val="CC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1" name="Text Box 75">
            <a:extLst>
              <a:ext uri="{FF2B5EF4-FFF2-40B4-BE49-F238E27FC236}">
                <a16:creationId xmlns:a16="http://schemas.microsoft.com/office/drawing/2014/main" id="{1EFD75E7-4A3D-474D-B37D-117A16ADD4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6182" y="1226464"/>
            <a:ext cx="346958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latin typeface="Comic Sans MS" pitchFamily="66" charset="0"/>
              </a:rPr>
              <a:t>The Domain is: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∈ </a:t>
            </a:r>
            <a:r>
              <a:rPr lang="en-US" dirty="0">
                <a:ea typeface="Cambria Math" panose="02040503050406030204" pitchFamily="18" charset="0"/>
                <a:cs typeface="Times New Roman" panose="02020603050405020304" pitchFamily="18" charset="0"/>
              </a:rPr>
              <a:t>ℝ with the restriction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≠</a:t>
            </a:r>
            <a:r>
              <a:rPr lang="en-US" dirty="0">
                <a:latin typeface="Comic Sans MS" pitchFamily="66" charset="0"/>
              </a:rPr>
              <a:t> 1</a:t>
            </a:r>
            <a:endParaRPr lang="en-GB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02" name="Text Box 75">
            <a:extLst>
              <a:ext uri="{FF2B5EF4-FFF2-40B4-BE49-F238E27FC236}">
                <a16:creationId xmlns:a16="http://schemas.microsoft.com/office/drawing/2014/main" id="{FA52D15B-530F-4CCF-9636-BF34203F3B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9031" y="2090800"/>
            <a:ext cx="346958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>
                <a:latin typeface="Comic Sans MS" pitchFamily="66" charset="0"/>
              </a:rPr>
              <a:t>The Range is: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dirty="0">
                <a:latin typeface="Comic Sans MS" pitchFamily="66" charset="0"/>
              </a:rPr>
              <a:t> </a:t>
            </a:r>
            <a:r>
              <a:rPr lang="en-US" dirty="0">
                <a:latin typeface="Cambria Math" panose="02040503050406030204" pitchFamily="18" charset="0"/>
                <a:ea typeface="Cambria Math" panose="02040503050406030204" pitchFamily="18" charset="0"/>
              </a:rPr>
              <a:t>∈ </a:t>
            </a:r>
            <a:r>
              <a:rPr lang="en-US" dirty="0">
                <a:ea typeface="Cambria Math" panose="02040503050406030204" pitchFamily="18" charset="0"/>
                <a:cs typeface="Times New Roman" panose="02020603050405020304" pitchFamily="18" charset="0"/>
              </a:rPr>
              <a:t>ℝ with the restriction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cs typeface="Times New Roman" panose="02020603050405020304" pitchFamily="18" charset="0"/>
              </a:rPr>
              <a:t>≠</a:t>
            </a:r>
            <a:r>
              <a:rPr lang="en-US" dirty="0">
                <a:latin typeface="Comic Sans MS" pitchFamily="66" charset="0"/>
              </a:rPr>
              <a:t> 2</a:t>
            </a:r>
            <a:endParaRPr lang="en-GB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503" name="Straight Connector 502">
            <a:extLst>
              <a:ext uri="{FF2B5EF4-FFF2-40B4-BE49-F238E27FC236}">
                <a16:creationId xmlns:a16="http://schemas.microsoft.com/office/drawing/2014/main" id="{DABEDA3E-AB27-489C-8CB3-D4831C83A605}"/>
              </a:ext>
            </a:extLst>
          </p:cNvPr>
          <p:cNvCxnSpPr/>
          <p:nvPr/>
        </p:nvCxnSpPr>
        <p:spPr>
          <a:xfrm flipV="1">
            <a:off x="3134481" y="1548720"/>
            <a:ext cx="0" cy="5120640"/>
          </a:xfrm>
          <a:prstGeom prst="line">
            <a:avLst/>
          </a:prstGeom>
          <a:ln w="28575">
            <a:solidFill>
              <a:srgbClr val="CC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4" name="Straight Connector 503">
            <a:extLst>
              <a:ext uri="{FF2B5EF4-FFF2-40B4-BE49-F238E27FC236}">
                <a16:creationId xmlns:a16="http://schemas.microsoft.com/office/drawing/2014/main" id="{A0056676-988D-41C5-98F6-3EB946ECFF55}"/>
              </a:ext>
            </a:extLst>
          </p:cNvPr>
          <p:cNvCxnSpPr/>
          <p:nvPr/>
        </p:nvCxnSpPr>
        <p:spPr>
          <a:xfrm>
            <a:off x="353930" y="3573361"/>
            <a:ext cx="5029200" cy="0"/>
          </a:xfrm>
          <a:prstGeom prst="line">
            <a:avLst/>
          </a:prstGeom>
          <a:ln w="31750">
            <a:solidFill>
              <a:srgbClr val="CC00FF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463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2" dur="500"/>
                                        <p:tgtEl>
                                          <p:spTgt spid="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4" dur="500"/>
                                        <p:tgtEl>
                                          <p:spTgt spid="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9" dur="500"/>
                                        <p:tgtEl>
                                          <p:spTgt spid="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2" dur="500"/>
                                        <p:tgtEl>
                                          <p:spTgt spid="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7" dur="500"/>
                                        <p:tgtEl>
                                          <p:spTgt spid="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0" dur="500"/>
                                        <p:tgtEl>
                                          <p:spTgt spid="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2" dur="500"/>
                                        <p:tgtEl>
                                          <p:spTgt spid="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" grpId="0"/>
      <p:bldP spid="468" grpId="0"/>
      <p:bldP spid="469" grpId="0"/>
      <p:bldP spid="483" grpId="0"/>
      <p:bldP spid="4" grpId="0" animBg="1"/>
      <p:bldP spid="6" grpId="0" animBg="1"/>
      <p:bldP spid="8" grpId="0" animBg="1"/>
      <p:bldP spid="10" grpId="0" animBg="1"/>
      <p:bldP spid="12" grpId="0" animBg="1"/>
      <p:bldP spid="476" grpId="0" animBg="1"/>
      <p:bldP spid="477" grpId="0" animBg="1"/>
      <p:bldP spid="478" grpId="0" animBg="1"/>
      <p:bldP spid="479" grpId="0" animBg="1"/>
      <p:bldP spid="484" grpId="0" animBg="1"/>
      <p:bldP spid="491" grpId="0" animBg="1"/>
      <p:bldP spid="492" grpId="0" animBg="1"/>
      <p:bldP spid="493" grpId="0" animBg="1"/>
      <p:bldP spid="494" grpId="0" animBg="1"/>
      <p:bldP spid="495" grpId="0" animBg="1"/>
      <p:bldP spid="496" grpId="0" animBg="1"/>
      <p:bldP spid="497" grpId="0"/>
      <p:bldP spid="498" grpId="0"/>
      <p:bldP spid="501" grpId="0"/>
      <p:bldP spid="50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17 Grupo"/>
          <p:cNvGrpSpPr/>
          <p:nvPr/>
        </p:nvGrpSpPr>
        <p:grpSpPr>
          <a:xfrm>
            <a:off x="5913275" y="513252"/>
            <a:ext cx="2858707" cy="837254"/>
            <a:chOff x="3433101" y="3831431"/>
            <a:chExt cx="2858707" cy="837254"/>
          </a:xfrm>
        </p:grpSpPr>
        <p:sp>
          <p:nvSpPr>
            <p:cNvPr id="4" name="18 Rectángulo"/>
            <p:cNvSpPr/>
            <p:nvPr/>
          </p:nvSpPr>
          <p:spPr>
            <a:xfrm>
              <a:off x="4644008" y="3831431"/>
              <a:ext cx="16478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x + 5</a:t>
              </a:r>
              <a:endPara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" name="19 Rectángulo"/>
            <p:cNvSpPr/>
            <p:nvPr/>
          </p:nvSpPr>
          <p:spPr>
            <a:xfrm>
              <a:off x="4903904" y="4207020"/>
              <a:ext cx="33855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GB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" name="20 Rectángulo"/>
            <p:cNvSpPr/>
            <p:nvPr/>
          </p:nvSpPr>
          <p:spPr>
            <a:xfrm>
              <a:off x="3433101" y="3976187"/>
              <a:ext cx="114486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f </a:t>
              </a:r>
              <a:r>
                <a:rPr lang="en-US" sz="2400" i="1" baseline="30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(x) =</a:t>
              </a:r>
            </a:p>
          </p:txBody>
        </p:sp>
        <p:cxnSp>
          <p:nvCxnSpPr>
            <p:cNvPr id="7" name="21 Conector recto"/>
            <p:cNvCxnSpPr/>
            <p:nvPr/>
          </p:nvCxnSpPr>
          <p:spPr>
            <a:xfrm>
              <a:off x="4644008" y="4236824"/>
              <a:ext cx="8239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3 Rectángulo"/>
          <p:cNvSpPr/>
          <p:nvPr/>
        </p:nvSpPr>
        <p:spPr>
          <a:xfrm>
            <a:off x="1229369" y="670149"/>
            <a:ext cx="43807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The inverse of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f(x) = 2x – 5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is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5"/>
          <p:cNvSpPr txBox="1">
            <a:spLocks noChangeArrowheads="1"/>
          </p:cNvSpPr>
          <p:nvPr/>
        </p:nvSpPr>
        <p:spPr>
          <a:xfrm>
            <a:off x="725313" y="1271721"/>
            <a:ext cx="7864276" cy="789127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To check that the inverse function is correct, we are going to combine the functions</a:t>
            </a:r>
          </a:p>
        </p:txBody>
      </p:sp>
      <p:sp>
        <p:nvSpPr>
          <p:cNvPr id="11" name="Text Box 8"/>
          <p:cNvSpPr txBox="1">
            <a:spLocks noChangeArrowheads="1"/>
          </p:cNvSpPr>
          <p:nvPr/>
        </p:nvSpPr>
        <p:spPr bwMode="auto">
          <a:xfrm>
            <a:off x="697904" y="2245873"/>
            <a:ext cx="41937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Find the composite function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199778" y="2130635"/>
            <a:ext cx="16161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altLang="en-US" sz="2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28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800" i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alt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Line 15"/>
          <p:cNvSpPr>
            <a:spLocks noChangeShapeType="1"/>
          </p:cNvSpPr>
          <p:nvPr/>
        </p:nvSpPr>
        <p:spPr bwMode="auto">
          <a:xfrm flipH="1">
            <a:off x="4603221" y="3443570"/>
            <a:ext cx="947721" cy="10259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Text Box 16"/>
          <p:cNvSpPr txBox="1">
            <a:spLocks noChangeArrowheads="1"/>
          </p:cNvSpPr>
          <p:nvPr/>
        </p:nvSpPr>
        <p:spPr bwMode="auto">
          <a:xfrm>
            <a:off x="5570569" y="3252866"/>
            <a:ext cx="32911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Substitute into f(x)</a:t>
            </a:r>
          </a:p>
        </p:txBody>
      </p:sp>
      <p:sp>
        <p:nvSpPr>
          <p:cNvPr id="15" name="Text Box 12"/>
          <p:cNvSpPr txBox="1">
            <a:spLocks noChangeArrowheads="1"/>
          </p:cNvSpPr>
          <p:nvPr/>
        </p:nvSpPr>
        <p:spPr bwMode="auto">
          <a:xfrm>
            <a:off x="5550943" y="2614940"/>
            <a:ext cx="330782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Composition of the function 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1800" dirty="0"/>
              <a:t>(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1800" dirty="0"/>
              <a:t>) with the function 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18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-1</a:t>
            </a:r>
            <a:r>
              <a:rPr lang="en-US" altLang="en-US" sz="1800" dirty="0"/>
              <a:t>(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1800" dirty="0"/>
              <a:t>)</a:t>
            </a:r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 flipH="1" flipV="1">
            <a:off x="4651365" y="2960914"/>
            <a:ext cx="899578" cy="2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2816933" y="3178577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104287" y="4631003"/>
            <a:ext cx="3433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766198" y="4656039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286623" y="2681919"/>
            <a:ext cx="14029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800" i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))</a:t>
            </a:r>
            <a:endParaRPr lang="en-GB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216410" y="3167329"/>
            <a:ext cx="13324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       )</a:t>
            </a:r>
            <a:endParaRPr lang="en-GB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842780" y="2731233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310024" y="2681919"/>
            <a:ext cx="16161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altLang="en-US" sz="2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28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800" i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alt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2788951" y="3769433"/>
            <a:ext cx="215315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2(</a:t>
            </a:r>
            <a:r>
              <a:rPr lang="en-US" alt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– 5</a:t>
            </a:r>
            <a:endParaRPr lang="en-GB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774464" y="4236105"/>
            <a:ext cx="17347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+ 5 – 5</a:t>
            </a:r>
            <a:endParaRPr lang="en-GB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193330" y="4678955"/>
            <a:ext cx="16161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altLang="en-US" sz="2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28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800" i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alt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Line 15"/>
          <p:cNvSpPr>
            <a:spLocks noChangeShapeType="1"/>
          </p:cNvSpPr>
          <p:nvPr/>
        </p:nvSpPr>
        <p:spPr bwMode="auto">
          <a:xfrm flipH="1">
            <a:off x="4891681" y="4018123"/>
            <a:ext cx="659262" cy="2369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8" name="Text Box 16"/>
          <p:cNvSpPr txBox="1">
            <a:spLocks noChangeArrowheads="1"/>
          </p:cNvSpPr>
          <p:nvPr/>
        </p:nvSpPr>
        <p:spPr bwMode="auto">
          <a:xfrm>
            <a:off x="5558538" y="3818152"/>
            <a:ext cx="329112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Substitute x + 3  into 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en-US" sz="1800" dirty="0"/>
              <a:t>(</a:t>
            </a:r>
            <a:r>
              <a:rPr lang="en-US" altLang="en-US" sz="1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1800" dirty="0"/>
              <a:t>)</a:t>
            </a:r>
          </a:p>
        </p:txBody>
      </p:sp>
      <p:sp>
        <p:nvSpPr>
          <p:cNvPr id="29" name="Line 15"/>
          <p:cNvSpPr>
            <a:spLocks noChangeShapeType="1"/>
          </p:cNvSpPr>
          <p:nvPr/>
        </p:nvSpPr>
        <p:spPr bwMode="auto">
          <a:xfrm flipH="1" flipV="1">
            <a:off x="4603220" y="4449433"/>
            <a:ext cx="955317" cy="7975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Text Box 16"/>
          <p:cNvSpPr txBox="1">
            <a:spLocks noChangeArrowheads="1"/>
          </p:cNvSpPr>
          <p:nvPr/>
        </p:nvSpPr>
        <p:spPr bwMode="auto">
          <a:xfrm>
            <a:off x="5570569" y="4248471"/>
            <a:ext cx="18121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Expanding</a:t>
            </a:r>
          </a:p>
        </p:txBody>
      </p:sp>
      <p:sp>
        <p:nvSpPr>
          <p:cNvPr id="31" name="Line 15"/>
          <p:cNvSpPr>
            <a:spLocks noChangeShapeType="1"/>
          </p:cNvSpPr>
          <p:nvPr/>
        </p:nvSpPr>
        <p:spPr bwMode="auto">
          <a:xfrm flipH="1" flipV="1">
            <a:off x="3577246" y="4982345"/>
            <a:ext cx="1953700" cy="1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Text Box 16"/>
          <p:cNvSpPr txBox="1">
            <a:spLocks noChangeArrowheads="1"/>
          </p:cNvSpPr>
          <p:nvPr/>
        </p:nvSpPr>
        <p:spPr bwMode="auto">
          <a:xfrm>
            <a:off x="5550942" y="4774583"/>
            <a:ext cx="18121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1800" dirty="0"/>
              <a:t>Simplifying</a:t>
            </a:r>
          </a:p>
        </p:txBody>
      </p:sp>
      <p:grpSp>
        <p:nvGrpSpPr>
          <p:cNvPr id="36" name="Group 35"/>
          <p:cNvGrpSpPr/>
          <p:nvPr/>
        </p:nvGrpSpPr>
        <p:grpSpPr>
          <a:xfrm>
            <a:off x="3605633" y="3121174"/>
            <a:ext cx="823900" cy="687769"/>
            <a:chOff x="804353" y="4498126"/>
            <a:chExt cx="823900" cy="687769"/>
          </a:xfrm>
        </p:grpSpPr>
        <p:sp>
          <p:nvSpPr>
            <p:cNvPr id="33" name="18 Rectángulo"/>
            <p:cNvSpPr/>
            <p:nvPr/>
          </p:nvSpPr>
          <p:spPr>
            <a:xfrm>
              <a:off x="849633" y="4498126"/>
              <a:ext cx="77862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x + 5</a:t>
              </a:r>
              <a:endParaRPr lang="en-GB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19 Rectángulo"/>
            <p:cNvSpPr/>
            <p:nvPr/>
          </p:nvSpPr>
          <p:spPr>
            <a:xfrm>
              <a:off x="1064248" y="4785785"/>
              <a:ext cx="339399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GB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35" name="21 Conector recto"/>
            <p:cNvCxnSpPr/>
            <p:nvPr/>
          </p:nvCxnSpPr>
          <p:spPr>
            <a:xfrm>
              <a:off x="804353" y="4844165"/>
              <a:ext cx="7315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 36"/>
          <p:cNvGrpSpPr/>
          <p:nvPr/>
        </p:nvGrpSpPr>
        <p:grpSpPr>
          <a:xfrm>
            <a:off x="3437117" y="3741694"/>
            <a:ext cx="823900" cy="687769"/>
            <a:chOff x="804353" y="4498126"/>
            <a:chExt cx="823900" cy="687769"/>
          </a:xfrm>
        </p:grpSpPr>
        <p:sp>
          <p:nvSpPr>
            <p:cNvPr id="38" name="18 Rectángulo"/>
            <p:cNvSpPr/>
            <p:nvPr/>
          </p:nvSpPr>
          <p:spPr>
            <a:xfrm>
              <a:off x="849633" y="4498126"/>
              <a:ext cx="778620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x + 5</a:t>
              </a:r>
              <a:endParaRPr lang="en-GB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19 Rectángulo"/>
            <p:cNvSpPr/>
            <p:nvPr/>
          </p:nvSpPr>
          <p:spPr>
            <a:xfrm>
              <a:off x="1064248" y="4785785"/>
              <a:ext cx="339399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0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GB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40" name="21 Conector recto"/>
            <p:cNvCxnSpPr/>
            <p:nvPr/>
          </p:nvCxnSpPr>
          <p:spPr>
            <a:xfrm>
              <a:off x="804353" y="4844165"/>
              <a:ext cx="73152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Text Box 8"/>
          <p:cNvSpPr txBox="1">
            <a:spLocks noChangeArrowheads="1"/>
          </p:cNvSpPr>
          <p:nvPr/>
        </p:nvSpPr>
        <p:spPr bwMode="auto">
          <a:xfrm>
            <a:off x="150662" y="5349689"/>
            <a:ext cx="9797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So, if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275969" y="5245673"/>
            <a:ext cx="34336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GB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2944106" y="5302594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371238" y="5325510"/>
            <a:ext cx="16161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altLang="en-US" sz="2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28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800" i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)(</a:t>
            </a:r>
            <a:r>
              <a:rPr lang="en-US" alt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 Box 8"/>
          <p:cNvSpPr txBox="1">
            <a:spLocks noChangeArrowheads="1"/>
          </p:cNvSpPr>
          <p:nvPr/>
        </p:nvSpPr>
        <p:spPr bwMode="auto">
          <a:xfrm>
            <a:off x="3697012" y="5397331"/>
            <a:ext cx="511550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alt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and</a:t>
            </a:r>
            <a:r>
              <a:rPr lang="en-US" altLang="en-US" sz="24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i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-1 </a:t>
            </a:r>
            <a:r>
              <a:rPr lang="en-US" alt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are inverses of each other</a:t>
            </a:r>
          </a:p>
        </p:txBody>
      </p:sp>
      <p:sp>
        <p:nvSpPr>
          <p:cNvPr id="50" name="Rectangle 49"/>
          <p:cNvSpPr/>
          <p:nvPr/>
        </p:nvSpPr>
        <p:spPr>
          <a:xfrm>
            <a:off x="1846349" y="6017575"/>
            <a:ext cx="3866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759191" y="5994621"/>
            <a:ext cx="121700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altLang="en-US" sz="2000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en-US" sz="28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800" i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altLang="en-US" sz="28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GB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 Box 8"/>
          <p:cNvSpPr txBox="1">
            <a:spLocks noChangeArrowheads="1"/>
          </p:cNvSpPr>
          <p:nvPr/>
        </p:nvSpPr>
        <p:spPr bwMode="auto">
          <a:xfrm>
            <a:off x="135942" y="6060253"/>
            <a:ext cx="5597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So</a:t>
            </a:r>
          </a:p>
        </p:txBody>
      </p:sp>
      <p:sp>
        <p:nvSpPr>
          <p:cNvPr id="53" name="Rectangle 52"/>
          <p:cNvSpPr/>
          <p:nvPr/>
        </p:nvSpPr>
        <p:spPr>
          <a:xfrm>
            <a:off x="2257764" y="5991375"/>
            <a:ext cx="3048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2800" i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endParaRPr lang="en-GB" sz="2800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4" name="Text Box 8"/>
          <p:cNvSpPr txBox="1">
            <a:spLocks noChangeArrowheads="1"/>
          </p:cNvSpPr>
          <p:nvPr/>
        </p:nvSpPr>
        <p:spPr bwMode="auto">
          <a:xfrm>
            <a:off x="3010255" y="5973607"/>
            <a:ext cx="594121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r>
              <a:rPr lang="en-US" alt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The function </a:t>
            </a:r>
            <a:r>
              <a:rPr lang="en-US" alt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alt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alt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x </a:t>
            </a:r>
            <a:r>
              <a:rPr lang="en-US" sz="2400" i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is called the </a:t>
            </a:r>
            <a:r>
              <a:rPr lang="en-US" sz="2400" b="1" dirty="0">
                <a:solidFill>
                  <a:srgbClr val="FF3300"/>
                </a:solidFill>
                <a:latin typeface="Comic Sans MS" pitchFamily="66" charset="0"/>
                <a:ea typeface="+mj-ea"/>
                <a:cs typeface="+mj-cs"/>
              </a:rPr>
              <a:t>identity function</a:t>
            </a:r>
            <a:endParaRPr lang="en-US" altLang="en-US" sz="2400" b="1" dirty="0">
              <a:solidFill>
                <a:srgbClr val="FF3300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55" name="Rectangle 54">
            <a:hlinkClick r:id="rId2"/>
            <a:extLst>
              <a:ext uri="{FF2B5EF4-FFF2-40B4-BE49-F238E27FC236}">
                <a16:creationId xmlns:a16="http://schemas.microsoft.com/office/drawing/2014/main" id="{F052671F-B5ED-4EFF-A024-ACC1D308C73D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>
            <a:hlinkClick r:id="rId2"/>
            <a:extLst>
              <a:ext uri="{FF2B5EF4-FFF2-40B4-BE49-F238E27FC236}">
                <a16:creationId xmlns:a16="http://schemas.microsoft.com/office/drawing/2014/main" id="{3C0F32BF-C9F1-4F5C-8122-89B0DCB053CE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">
            <a:extLst>
              <a:ext uri="{FF2B5EF4-FFF2-40B4-BE49-F238E27FC236}">
                <a16:creationId xmlns:a16="http://schemas.microsoft.com/office/drawing/2014/main" id="{FFB9D1E6-8DAC-40E0-A709-FF3D70347351}"/>
              </a:ext>
            </a:extLst>
          </p:cNvPr>
          <p:cNvSpPr txBox="1">
            <a:spLocks noChangeArrowheads="1"/>
          </p:cNvSpPr>
          <p:nvPr/>
        </p:nvSpPr>
        <p:spPr>
          <a:xfrm>
            <a:off x="240986" y="168547"/>
            <a:ext cx="8229600" cy="492664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>
                <a:latin typeface="Comic Sans MS" pitchFamily="66" charset="0"/>
              </a:rPr>
              <a:t>Identity function</a:t>
            </a:r>
            <a:endParaRPr lang="en-US" sz="32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3120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 animBg="1"/>
      <p:bldP spid="14" grpId="0"/>
      <p:bldP spid="15" grpId="0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8" grpId="0"/>
      <p:bldP spid="29" grpId="0" animBg="1"/>
      <p:bldP spid="30" grpId="0"/>
      <p:bldP spid="31" grpId="0" animBg="1"/>
      <p:bldP spid="32" grpId="0"/>
      <p:bldP spid="41" grpId="0"/>
      <p:bldP spid="42" grpId="0"/>
      <p:bldP spid="43" grpId="0"/>
      <p:bldP spid="44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  <p:sp>
        <p:nvSpPr>
          <p:cNvPr id="14" name="Rectangle 13">
            <a:hlinkClick r:id="rId5"/>
            <a:extLst>
              <a:ext uri="{FF2B5EF4-FFF2-40B4-BE49-F238E27FC236}">
                <a16:creationId xmlns:a16="http://schemas.microsoft.com/office/drawing/2014/main" id="{0FFB291B-44E3-48C3-811B-20809D6D5FAF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C5F37A8B-1007-44EE-9F4E-28C2E8B920B8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9489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>
          <a:xfrm>
            <a:off x="240986" y="168547"/>
            <a:ext cx="8229600" cy="492664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omic Sans MS" pitchFamily="66" charset="0"/>
              </a:rPr>
              <a:t>Identity function</a:t>
            </a:r>
          </a:p>
        </p:txBody>
      </p:sp>
      <p:sp>
        <p:nvSpPr>
          <p:cNvPr id="5" name="40 Rectángulo"/>
          <p:cNvSpPr/>
          <p:nvPr/>
        </p:nvSpPr>
        <p:spPr>
          <a:xfrm>
            <a:off x="449858" y="3185209"/>
            <a:ext cx="37962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Let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f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(x)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=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for any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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 </a:t>
            </a:r>
            <a:r>
              <a:rPr lang="en-US" sz="2400" i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D</a:t>
            </a:r>
            <a:r>
              <a:rPr lang="en-US" sz="2400" i="1" baseline="-25000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f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endParaRPr lang="en-GB" sz="2400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449858" y="714024"/>
            <a:ext cx="8229600" cy="83438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 function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f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) that, when composed with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), leaves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) unchanged is called the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ea typeface="+mj-ea"/>
                <a:cs typeface="+mj-cs"/>
              </a:rPr>
              <a:t>identity function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67544" y="1493532"/>
            <a:ext cx="8229600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Consider the functions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g(x) =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  <a:sym typeface="Symbol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x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+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  <a:sym typeface="Symbol"/>
              </a:rPr>
              <a:t>3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67544" y="2014544"/>
            <a:ext cx="8568952" cy="434607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We are going to find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f(x)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such that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ᴑ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=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ᴑ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g(x)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endParaRPr lang="en-US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611560" y="5085184"/>
            <a:ext cx="8229600" cy="43634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So, 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f(x)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=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is the identity function</a:t>
            </a:r>
            <a:endParaRPr lang="en-US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  <a:sym typeface="Symbol"/>
            </a:endParaRPr>
          </a:p>
        </p:txBody>
      </p:sp>
      <p:sp>
        <p:nvSpPr>
          <p:cNvPr id="10" name="40 Rectángulo"/>
          <p:cNvSpPr/>
          <p:nvPr/>
        </p:nvSpPr>
        <p:spPr>
          <a:xfrm>
            <a:off x="2771800" y="3798846"/>
            <a:ext cx="433816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 (g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))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cs typeface="Times New Roman" pitchFamily="18" charset="0"/>
                <a:sym typeface="Symbol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400" dirty="0">
                <a:solidFill>
                  <a:srgbClr val="0000CC"/>
                </a:solidFill>
                <a:sym typeface="Symbol"/>
              </a:rPr>
              <a:t> +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cs typeface="Times New Roman" pitchFamily="18" charset="0"/>
                <a:sym typeface="Symbol"/>
              </a:rPr>
              <a:t>3</a:t>
            </a:r>
            <a:r>
              <a:rPr lang="en-US" sz="2400" dirty="0">
                <a:solidFill>
                  <a:srgbClr val="0000CC"/>
                </a:solidFill>
                <a:sym typeface="Symbol"/>
              </a:rPr>
              <a:t> =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g(x) 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449858" y="2545390"/>
            <a:ext cx="8568952" cy="434607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To meet this condition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f(x)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must be equal to its argument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x.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endParaRPr lang="en-US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>
          <a:xfrm>
            <a:off x="4246090" y="3157645"/>
            <a:ext cx="3710286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and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g(x) =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  <a:sym typeface="Symbol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x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+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  <a:sym typeface="Symbol"/>
              </a:rPr>
              <a:t>3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40 Rectángulo"/>
          <p:cNvSpPr/>
          <p:nvPr/>
        </p:nvSpPr>
        <p:spPr>
          <a:xfrm>
            <a:off x="2789486" y="4328678"/>
            <a:ext cx="43204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 (f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))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cs typeface="Times New Roman" pitchFamily="18" charset="0"/>
                <a:sym typeface="Symbol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400" dirty="0">
                <a:solidFill>
                  <a:srgbClr val="0000CC"/>
                </a:solidFill>
                <a:sym typeface="Symbol"/>
              </a:rPr>
              <a:t> +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cs typeface="Times New Roman" pitchFamily="18" charset="0"/>
                <a:sym typeface="Symbol"/>
              </a:rPr>
              <a:t>3</a:t>
            </a:r>
            <a:r>
              <a:rPr lang="en-US" sz="2400" dirty="0">
                <a:solidFill>
                  <a:srgbClr val="0000CC"/>
                </a:solidFill>
                <a:sym typeface="Symbol"/>
              </a:rPr>
              <a:t> =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g(x) 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4" name="Rectangle 13">
            <a:hlinkClick r:id="rId2"/>
            <a:extLst>
              <a:ext uri="{FF2B5EF4-FFF2-40B4-BE49-F238E27FC236}">
                <a16:creationId xmlns:a16="http://schemas.microsoft.com/office/drawing/2014/main" id="{ECDD65C9-1A1B-476A-8F4E-D3E11C497A2D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hlinkClick r:id="rId2"/>
            <a:extLst>
              <a:ext uri="{FF2B5EF4-FFF2-40B4-BE49-F238E27FC236}">
                <a16:creationId xmlns:a16="http://schemas.microsoft.com/office/drawing/2014/main" id="{43CDAA3B-305B-40C6-A968-98FF98DF6D8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27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>
          <a:xfrm>
            <a:off x="394035" y="76200"/>
            <a:ext cx="8229600" cy="595135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omic Sans MS" pitchFamily="66" charset="0"/>
              </a:rPr>
              <a:t>Inverse function</a:t>
            </a:r>
          </a:p>
        </p:txBody>
      </p:sp>
      <p:sp>
        <p:nvSpPr>
          <p:cNvPr id="5" name="40 Rectángulo"/>
          <p:cNvSpPr/>
          <p:nvPr/>
        </p:nvSpPr>
        <p:spPr>
          <a:xfrm>
            <a:off x="1187624" y="4944650"/>
            <a:ext cx="71224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The notation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i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(x)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is used for the inverse of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endParaRPr lang="en-GB" sz="2400" dirty="0"/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67544" y="872355"/>
            <a:ext cx="8229600" cy="746313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 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h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that, when composed with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g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results in the identity function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 </a:t>
            </a:r>
            <a:r>
              <a:rPr lang="en-US" sz="2400" i="1" dirty="0">
                <a:solidFill>
                  <a:srgbClr val="CC00FF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f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is called an </a:t>
            </a:r>
            <a:r>
              <a:rPr lang="en-US" sz="2400" b="1" dirty="0">
                <a:solidFill>
                  <a:srgbClr val="FF0000"/>
                </a:solidFill>
                <a:latin typeface="Comic Sans MS" pitchFamily="66" charset="0"/>
                <a:sym typeface="Symbol"/>
              </a:rPr>
              <a:t>inverse function.</a:t>
            </a:r>
            <a:endParaRPr lang="en-US" sz="2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67544" y="3809749"/>
            <a:ext cx="8229600" cy="1134901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If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is the inverse function of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g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then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 will reverse the action of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 for all the values in the domain of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,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and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will also be the inverse of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h.</a:t>
            </a:r>
            <a:endParaRPr lang="en-US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10" name="40 Rectángulo"/>
          <p:cNvSpPr/>
          <p:nvPr/>
        </p:nvSpPr>
        <p:spPr>
          <a:xfrm>
            <a:off x="467544" y="5478323"/>
            <a:ext cx="80825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Note that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means the inverse of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; the -1 is not an exponent (power).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449858" y="1618668"/>
            <a:ext cx="8229600" cy="813074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h(x)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and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g(x) 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are inverse of one another if:</a:t>
            </a:r>
          </a:p>
          <a:p>
            <a:pPr marL="720000"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ᴑ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=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(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h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ymbol"/>
              </a:rPr>
              <a:t>ᴑ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ymbol"/>
              </a:rPr>
              <a:t> 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ymbol"/>
              </a:rPr>
              <a:t> = </a:t>
            </a:r>
            <a:r>
              <a:rPr lang="en-US" sz="2400" i="1" dirty="0">
                <a:solidFill>
                  <a:srgbClr val="CC00FF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sz="2400" dirty="0">
                <a:solidFill>
                  <a:srgbClr val="CC00FF"/>
                </a:solidFill>
                <a:latin typeface="Comic Sans MS" pitchFamily="66" charset="0"/>
                <a:sym typeface="Symbol"/>
              </a:rPr>
              <a:t> </a:t>
            </a:r>
            <a:r>
              <a:rPr lang="en-US" sz="2400" dirty="0">
                <a:solidFill>
                  <a:srgbClr val="CC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(</a:t>
            </a:r>
            <a:r>
              <a:rPr lang="en-US" sz="2400" i="1" dirty="0">
                <a:solidFill>
                  <a:srgbClr val="CC00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2400" dirty="0">
                <a:solidFill>
                  <a:srgbClr val="CC00FF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Symbol"/>
              </a:rPr>
              <a:t>)</a:t>
            </a:r>
            <a:r>
              <a:rPr lang="en-US" sz="2400" dirty="0">
                <a:solidFill>
                  <a:schemeClr val="tx2"/>
                </a:solidFill>
                <a:latin typeface="+mj-lt"/>
                <a:ea typeface="+mj-ea"/>
                <a:cs typeface="+mj-cs"/>
                <a:sym typeface="Symbol"/>
              </a:rPr>
              <a:t> =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endParaRPr lang="en-US" sz="2400" dirty="0">
              <a:solidFill>
                <a:schemeClr val="tx2"/>
              </a:solidFill>
              <a:latin typeface="Comic Sans MS" pitchFamily="66" charset="0"/>
              <a:sym typeface="Symbol"/>
            </a:endParaRPr>
          </a:p>
        </p:txBody>
      </p:sp>
      <p:sp>
        <p:nvSpPr>
          <p:cNvPr id="12" name="40 Rectángulo"/>
          <p:cNvSpPr/>
          <p:nvPr/>
        </p:nvSpPr>
        <p:spPr>
          <a:xfrm>
            <a:off x="449859" y="2513372"/>
            <a:ext cx="84426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The final output is the argument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x,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so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h(x)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is a function that maps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y-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values into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x-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values, or elements of the range into elements of the domain </a:t>
            </a:r>
            <a:endParaRPr lang="en-GB" sz="2400" dirty="0">
              <a:solidFill>
                <a:schemeClr val="tx2"/>
              </a:solidFill>
              <a:latin typeface="Comic Sans MS" pitchFamily="66" charset="0"/>
            </a:endParaRPr>
          </a:p>
        </p:txBody>
      </p:sp>
      <p:sp>
        <p:nvSpPr>
          <p:cNvPr id="9" name="Rectangle 8">
            <a:hlinkClick r:id="rId2"/>
            <a:extLst>
              <a:ext uri="{FF2B5EF4-FFF2-40B4-BE49-F238E27FC236}">
                <a16:creationId xmlns:a16="http://schemas.microsoft.com/office/drawing/2014/main" id="{B2367D53-2721-4335-9ED6-CF2AA725E4EF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hlinkClick r:id="rId2"/>
            <a:extLst>
              <a:ext uri="{FF2B5EF4-FFF2-40B4-BE49-F238E27FC236}">
                <a16:creationId xmlns:a16="http://schemas.microsoft.com/office/drawing/2014/main" id="{431648BF-9516-43AB-B26E-0F79624808F5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16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10" grpId="0"/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0 Rectángulo"/>
          <p:cNvSpPr/>
          <p:nvPr/>
        </p:nvSpPr>
        <p:spPr>
          <a:xfrm>
            <a:off x="467544" y="2503810"/>
            <a:ext cx="3853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Now swap the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and the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2400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32148" y="1088602"/>
            <a:ext cx="8407052" cy="826631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To find the inverse 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h(x)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solve the equation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y = x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+ 3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for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x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,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467544" y="3786788"/>
            <a:ext cx="8229600" cy="820503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Let 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h(x) =</a:t>
            </a:r>
            <a:r>
              <a:rPr lang="en-US" sz="2400" dirty="0">
                <a:solidFill>
                  <a:srgbClr val="FF3300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 – </a:t>
            </a:r>
            <a:r>
              <a:rPr lang="en-US" sz="2400" dirty="0">
                <a:solidFill>
                  <a:srgbClr val="FF3300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  <a:sym typeface="Symbol"/>
              </a:rPr>
              <a:t>3</a:t>
            </a:r>
            <a:r>
              <a:rPr lang="en-US" sz="2400" dirty="0">
                <a:solidFill>
                  <a:srgbClr val="FF3300"/>
                </a:solidFill>
                <a:sym typeface="Symbol"/>
              </a:rPr>
              <a:t> </a:t>
            </a:r>
            <a:r>
              <a:rPr lang="en-US" sz="2400" dirty="0">
                <a:solidFill>
                  <a:srgbClr val="FF3300"/>
                </a:solidFill>
                <a:latin typeface="Comic Sans MS" pitchFamily="66" charset="0"/>
                <a:ea typeface="+mj-ea"/>
                <a:cs typeface="+mj-cs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see if when 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h(x)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is composed with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g(x)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you do indeed get the identity function</a:t>
            </a:r>
          </a:p>
        </p:txBody>
      </p:sp>
      <p:sp>
        <p:nvSpPr>
          <p:cNvPr id="10" name="40 Rectángulo"/>
          <p:cNvSpPr/>
          <p:nvPr/>
        </p:nvSpPr>
        <p:spPr>
          <a:xfrm>
            <a:off x="449858" y="3230200"/>
            <a:ext cx="3871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The inverse function is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1" name="Rectangle 5"/>
          <p:cNvSpPr txBox="1">
            <a:spLocks noChangeArrowheads="1"/>
          </p:cNvSpPr>
          <p:nvPr/>
        </p:nvSpPr>
        <p:spPr>
          <a:xfrm>
            <a:off x="432148" y="692696"/>
            <a:ext cx="8229600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Consider the functions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g(x) = x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+ 3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>
          <a:xfrm>
            <a:off x="2123728" y="1845689"/>
            <a:ext cx="1619871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y – 3 = x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Rectangle 5"/>
          <p:cNvSpPr txBox="1">
            <a:spLocks noChangeArrowheads="1"/>
          </p:cNvSpPr>
          <p:nvPr/>
        </p:nvSpPr>
        <p:spPr>
          <a:xfrm>
            <a:off x="4211960" y="3103289"/>
            <a:ext cx="1619871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y = x – </a:t>
            </a:r>
            <a:r>
              <a:rPr lang="en-US" sz="2400" dirty="0">
                <a:solidFill>
                  <a:srgbClr val="FF3300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  <a:sym typeface="Symbol"/>
              </a:rPr>
              <a:t>3</a:t>
            </a:r>
            <a:endParaRPr kumimoji="0" lang="en-US" sz="2400" b="0" u="none" strike="noStrike" kern="1200" cap="none" spc="0" normalizeH="0" baseline="0" noProof="0" dirty="0">
              <a:ln>
                <a:noFill/>
              </a:ln>
              <a:solidFill>
                <a:srgbClr val="FF3300"/>
              </a:solidFill>
              <a:effectLst/>
              <a:uLnTx/>
              <a:uFillTx/>
              <a:latin typeface="Comic Sans MS" panose="030F0702030302020204" pitchFamily="66" charset="0"/>
              <a:ea typeface="+mj-ea"/>
              <a:cs typeface="+mj-cs"/>
            </a:endParaRPr>
          </a:p>
        </p:txBody>
      </p:sp>
      <p:sp>
        <p:nvSpPr>
          <p:cNvPr id="14" name="40 Rectángulo"/>
          <p:cNvSpPr/>
          <p:nvPr/>
        </p:nvSpPr>
        <p:spPr>
          <a:xfrm>
            <a:off x="971600" y="4762190"/>
            <a:ext cx="277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 – </a:t>
            </a:r>
            <a:r>
              <a:rPr lang="en-US" sz="2400" dirty="0">
                <a:solidFill>
                  <a:srgbClr val="FF3300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  <a:sym typeface="Symbol"/>
              </a:rPr>
              <a:t>3</a:t>
            </a:r>
            <a:r>
              <a:rPr lang="en-US" sz="2400" dirty="0">
                <a:solidFill>
                  <a:srgbClr val="0000CC"/>
                </a:solidFill>
                <a:sym typeface="Symbol"/>
              </a:rPr>
              <a:t> +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cs typeface="Times New Roman" pitchFamily="18" charset="0"/>
                <a:sym typeface="Symbol"/>
              </a:rPr>
              <a:t>3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5" name="40 Rectángulo"/>
          <p:cNvSpPr/>
          <p:nvPr/>
        </p:nvSpPr>
        <p:spPr>
          <a:xfrm>
            <a:off x="971600" y="5332587"/>
            <a:ext cx="2664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 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6" name="40 Rectángulo"/>
          <p:cNvSpPr/>
          <p:nvPr/>
        </p:nvSpPr>
        <p:spPr>
          <a:xfrm>
            <a:off x="5508104" y="4676466"/>
            <a:ext cx="27719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 (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400" dirty="0">
                <a:solidFill>
                  <a:srgbClr val="0000CC"/>
                </a:solidFill>
                <a:sym typeface="Symbol"/>
              </a:rPr>
              <a:t> +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sym typeface="Symbol"/>
              </a:rPr>
              <a:t>3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 – </a:t>
            </a:r>
            <a:r>
              <a:rPr lang="en-US" sz="2400" dirty="0">
                <a:solidFill>
                  <a:srgbClr val="FF3300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  <a:sym typeface="Symbol"/>
              </a:rPr>
              <a:t>3</a:t>
            </a:r>
            <a:r>
              <a:rPr lang="en-US" sz="2400" dirty="0">
                <a:solidFill>
                  <a:srgbClr val="0000CC"/>
                </a:solidFill>
                <a:sym typeface="Symbol"/>
              </a:rPr>
              <a:t> 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7" name="40 Rectángulo"/>
          <p:cNvSpPr/>
          <p:nvPr/>
        </p:nvSpPr>
        <p:spPr>
          <a:xfrm>
            <a:off x="5508104" y="5246863"/>
            <a:ext cx="2664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 (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 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211960" y="4739077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and</a:t>
            </a:r>
            <a:endParaRPr lang="en-GB" sz="2400" dirty="0"/>
          </a:p>
        </p:txBody>
      </p:sp>
      <p:sp>
        <p:nvSpPr>
          <p:cNvPr id="19" name="40 Rectángulo"/>
          <p:cNvSpPr/>
          <p:nvPr/>
        </p:nvSpPr>
        <p:spPr>
          <a:xfrm>
            <a:off x="486420" y="6011048"/>
            <a:ext cx="74699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Hence, g and h are inverses of each other</a:t>
            </a:r>
            <a:endParaRPr lang="en-GB" sz="2400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>
            <a:hlinkClick r:id="rId2"/>
            <a:extLst>
              <a:ext uri="{FF2B5EF4-FFF2-40B4-BE49-F238E27FC236}">
                <a16:creationId xmlns:a16="http://schemas.microsoft.com/office/drawing/2014/main" id="{529C7DF4-7D09-40D7-AE96-00A4CE0758BD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>
            <a:hlinkClick r:id="rId2"/>
            <a:extLst>
              <a:ext uri="{FF2B5EF4-FFF2-40B4-BE49-F238E27FC236}">
                <a16:creationId xmlns:a16="http://schemas.microsoft.com/office/drawing/2014/main" id="{15528374-2247-4243-9D53-876A2AD1AEB7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5">
            <a:extLst>
              <a:ext uri="{FF2B5EF4-FFF2-40B4-BE49-F238E27FC236}">
                <a16:creationId xmlns:a16="http://schemas.microsoft.com/office/drawing/2014/main" id="{F79BA9CC-80DB-45EF-9F16-F184FD5A67B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4035" y="76200"/>
            <a:ext cx="8229600" cy="595135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omic Sans MS" pitchFamily="66" charset="0"/>
              </a:rPr>
              <a:t>Inverse function</a:t>
            </a:r>
          </a:p>
        </p:txBody>
      </p:sp>
    </p:spTree>
    <p:extLst>
      <p:ext uri="{BB962C8B-B14F-4D97-AF65-F5344CB8AC3E}">
        <p14:creationId xmlns:p14="http://schemas.microsoft.com/office/powerpoint/2010/main" val="118748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4" name="Group 7"/>
          <p:cNvGrpSpPr>
            <a:grpSpLocks/>
          </p:cNvGrpSpPr>
          <p:nvPr/>
        </p:nvGrpSpPr>
        <p:grpSpPr bwMode="auto">
          <a:xfrm>
            <a:off x="3797934" y="1544563"/>
            <a:ext cx="4984760" cy="4984760"/>
            <a:chOff x="773" y="1401"/>
            <a:chExt cx="3140" cy="3140"/>
          </a:xfrm>
        </p:grpSpPr>
        <p:sp>
          <p:nvSpPr>
            <p:cNvPr id="915" name="Rectangle 8"/>
            <p:cNvSpPr>
              <a:spLocks noChangeArrowheads="1"/>
            </p:cNvSpPr>
            <p:nvPr/>
          </p:nvSpPr>
          <p:spPr bwMode="auto">
            <a:xfrm>
              <a:off x="140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6" name="Rectangle 9"/>
            <p:cNvSpPr>
              <a:spLocks noChangeArrowheads="1"/>
            </p:cNvSpPr>
            <p:nvPr/>
          </p:nvSpPr>
          <p:spPr bwMode="auto">
            <a:xfrm>
              <a:off x="155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7" name="Rectangle 10"/>
            <p:cNvSpPr>
              <a:spLocks noChangeArrowheads="1"/>
            </p:cNvSpPr>
            <p:nvPr/>
          </p:nvSpPr>
          <p:spPr bwMode="auto">
            <a:xfrm>
              <a:off x="171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8" name="Rectangle 11"/>
            <p:cNvSpPr>
              <a:spLocks noChangeArrowheads="1"/>
            </p:cNvSpPr>
            <p:nvPr/>
          </p:nvSpPr>
          <p:spPr bwMode="auto">
            <a:xfrm>
              <a:off x="187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9" name="Rectangle 12"/>
            <p:cNvSpPr>
              <a:spLocks noChangeArrowheads="1"/>
            </p:cNvSpPr>
            <p:nvPr/>
          </p:nvSpPr>
          <p:spPr bwMode="auto">
            <a:xfrm>
              <a:off x="77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0" name="Rectangle 13"/>
            <p:cNvSpPr>
              <a:spLocks noChangeArrowheads="1"/>
            </p:cNvSpPr>
            <p:nvPr/>
          </p:nvSpPr>
          <p:spPr bwMode="auto">
            <a:xfrm>
              <a:off x="93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" name="Rectangle 14"/>
            <p:cNvSpPr>
              <a:spLocks noChangeArrowheads="1"/>
            </p:cNvSpPr>
            <p:nvPr/>
          </p:nvSpPr>
          <p:spPr bwMode="auto">
            <a:xfrm>
              <a:off x="108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" name="Rectangle 15"/>
            <p:cNvSpPr>
              <a:spLocks noChangeArrowheads="1"/>
            </p:cNvSpPr>
            <p:nvPr/>
          </p:nvSpPr>
          <p:spPr bwMode="auto">
            <a:xfrm>
              <a:off x="124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" name="Rectangle 16"/>
            <p:cNvSpPr>
              <a:spLocks noChangeArrowheads="1"/>
            </p:cNvSpPr>
            <p:nvPr/>
          </p:nvSpPr>
          <p:spPr bwMode="auto">
            <a:xfrm>
              <a:off x="202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" name="Rectangle 17"/>
            <p:cNvSpPr>
              <a:spLocks noChangeArrowheads="1"/>
            </p:cNvSpPr>
            <p:nvPr/>
          </p:nvSpPr>
          <p:spPr bwMode="auto">
            <a:xfrm>
              <a:off x="218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" name="Rectangle 18"/>
            <p:cNvSpPr>
              <a:spLocks noChangeArrowheads="1"/>
            </p:cNvSpPr>
            <p:nvPr/>
          </p:nvSpPr>
          <p:spPr bwMode="auto">
            <a:xfrm>
              <a:off x="297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" name="Rectangle 19"/>
            <p:cNvSpPr>
              <a:spLocks noChangeArrowheads="1"/>
            </p:cNvSpPr>
            <p:nvPr/>
          </p:nvSpPr>
          <p:spPr bwMode="auto">
            <a:xfrm>
              <a:off x="312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" name="Rectangle 20"/>
            <p:cNvSpPr>
              <a:spLocks noChangeArrowheads="1"/>
            </p:cNvSpPr>
            <p:nvPr/>
          </p:nvSpPr>
          <p:spPr bwMode="auto">
            <a:xfrm>
              <a:off x="328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" name="Rectangle 21"/>
            <p:cNvSpPr>
              <a:spLocks noChangeArrowheads="1"/>
            </p:cNvSpPr>
            <p:nvPr/>
          </p:nvSpPr>
          <p:spPr bwMode="auto">
            <a:xfrm>
              <a:off x="344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" name="Rectangle 22"/>
            <p:cNvSpPr>
              <a:spLocks noChangeArrowheads="1"/>
            </p:cNvSpPr>
            <p:nvPr/>
          </p:nvSpPr>
          <p:spPr bwMode="auto">
            <a:xfrm>
              <a:off x="234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" name="Rectangle 23"/>
            <p:cNvSpPr>
              <a:spLocks noChangeArrowheads="1"/>
            </p:cNvSpPr>
            <p:nvPr/>
          </p:nvSpPr>
          <p:spPr bwMode="auto">
            <a:xfrm>
              <a:off x="250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" name="Rectangle 24"/>
            <p:cNvSpPr>
              <a:spLocks noChangeArrowheads="1"/>
            </p:cNvSpPr>
            <p:nvPr/>
          </p:nvSpPr>
          <p:spPr bwMode="auto">
            <a:xfrm>
              <a:off x="265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" name="Rectangle 25"/>
            <p:cNvSpPr>
              <a:spLocks noChangeArrowheads="1"/>
            </p:cNvSpPr>
            <p:nvPr/>
          </p:nvSpPr>
          <p:spPr bwMode="auto">
            <a:xfrm>
              <a:off x="281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" name="Rectangle 26"/>
            <p:cNvSpPr>
              <a:spLocks noChangeArrowheads="1"/>
            </p:cNvSpPr>
            <p:nvPr/>
          </p:nvSpPr>
          <p:spPr bwMode="auto">
            <a:xfrm>
              <a:off x="359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" name="Rectangle 27"/>
            <p:cNvSpPr>
              <a:spLocks noChangeArrowheads="1"/>
            </p:cNvSpPr>
            <p:nvPr/>
          </p:nvSpPr>
          <p:spPr bwMode="auto">
            <a:xfrm>
              <a:off x="375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5" name="Rectangle 28"/>
            <p:cNvSpPr>
              <a:spLocks noChangeArrowheads="1"/>
            </p:cNvSpPr>
            <p:nvPr/>
          </p:nvSpPr>
          <p:spPr bwMode="auto">
            <a:xfrm>
              <a:off x="140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6" name="Rectangle 29"/>
            <p:cNvSpPr>
              <a:spLocks noChangeArrowheads="1"/>
            </p:cNvSpPr>
            <p:nvPr/>
          </p:nvSpPr>
          <p:spPr bwMode="auto">
            <a:xfrm>
              <a:off x="155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7" name="Rectangle 30"/>
            <p:cNvSpPr>
              <a:spLocks noChangeArrowheads="1"/>
            </p:cNvSpPr>
            <p:nvPr/>
          </p:nvSpPr>
          <p:spPr bwMode="auto">
            <a:xfrm>
              <a:off x="171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8" name="Rectangle 31"/>
            <p:cNvSpPr>
              <a:spLocks noChangeArrowheads="1"/>
            </p:cNvSpPr>
            <p:nvPr/>
          </p:nvSpPr>
          <p:spPr bwMode="auto">
            <a:xfrm>
              <a:off x="187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9" name="Rectangle 32"/>
            <p:cNvSpPr>
              <a:spLocks noChangeArrowheads="1"/>
            </p:cNvSpPr>
            <p:nvPr/>
          </p:nvSpPr>
          <p:spPr bwMode="auto">
            <a:xfrm>
              <a:off x="77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0" name="Rectangle 33"/>
            <p:cNvSpPr>
              <a:spLocks noChangeArrowheads="1"/>
            </p:cNvSpPr>
            <p:nvPr/>
          </p:nvSpPr>
          <p:spPr bwMode="auto">
            <a:xfrm>
              <a:off x="93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1" name="Rectangle 34"/>
            <p:cNvSpPr>
              <a:spLocks noChangeArrowheads="1"/>
            </p:cNvSpPr>
            <p:nvPr/>
          </p:nvSpPr>
          <p:spPr bwMode="auto">
            <a:xfrm>
              <a:off x="108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" name="Rectangle 35"/>
            <p:cNvSpPr>
              <a:spLocks noChangeArrowheads="1"/>
            </p:cNvSpPr>
            <p:nvPr/>
          </p:nvSpPr>
          <p:spPr bwMode="auto">
            <a:xfrm>
              <a:off x="124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" name="Rectangle 36"/>
            <p:cNvSpPr>
              <a:spLocks noChangeArrowheads="1"/>
            </p:cNvSpPr>
            <p:nvPr/>
          </p:nvSpPr>
          <p:spPr bwMode="auto">
            <a:xfrm>
              <a:off x="202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" name="Rectangle 37"/>
            <p:cNvSpPr>
              <a:spLocks noChangeArrowheads="1"/>
            </p:cNvSpPr>
            <p:nvPr/>
          </p:nvSpPr>
          <p:spPr bwMode="auto">
            <a:xfrm>
              <a:off x="218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" name="Rectangle 38"/>
            <p:cNvSpPr>
              <a:spLocks noChangeArrowheads="1"/>
            </p:cNvSpPr>
            <p:nvPr/>
          </p:nvSpPr>
          <p:spPr bwMode="auto">
            <a:xfrm>
              <a:off x="297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" name="Rectangle 39"/>
            <p:cNvSpPr>
              <a:spLocks noChangeArrowheads="1"/>
            </p:cNvSpPr>
            <p:nvPr/>
          </p:nvSpPr>
          <p:spPr bwMode="auto">
            <a:xfrm>
              <a:off x="312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" name="Rectangle 40"/>
            <p:cNvSpPr>
              <a:spLocks noChangeArrowheads="1"/>
            </p:cNvSpPr>
            <p:nvPr/>
          </p:nvSpPr>
          <p:spPr bwMode="auto">
            <a:xfrm>
              <a:off x="328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8" name="Rectangle 41"/>
            <p:cNvSpPr>
              <a:spLocks noChangeArrowheads="1"/>
            </p:cNvSpPr>
            <p:nvPr/>
          </p:nvSpPr>
          <p:spPr bwMode="auto">
            <a:xfrm>
              <a:off x="344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9" name="Rectangle 42"/>
            <p:cNvSpPr>
              <a:spLocks noChangeArrowheads="1"/>
            </p:cNvSpPr>
            <p:nvPr/>
          </p:nvSpPr>
          <p:spPr bwMode="auto">
            <a:xfrm>
              <a:off x="234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0" name="Rectangle 43"/>
            <p:cNvSpPr>
              <a:spLocks noChangeArrowheads="1"/>
            </p:cNvSpPr>
            <p:nvPr/>
          </p:nvSpPr>
          <p:spPr bwMode="auto">
            <a:xfrm>
              <a:off x="250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1" name="Rectangle 44"/>
            <p:cNvSpPr>
              <a:spLocks noChangeArrowheads="1"/>
            </p:cNvSpPr>
            <p:nvPr/>
          </p:nvSpPr>
          <p:spPr bwMode="auto">
            <a:xfrm>
              <a:off x="265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" name="Rectangle 45"/>
            <p:cNvSpPr>
              <a:spLocks noChangeArrowheads="1"/>
            </p:cNvSpPr>
            <p:nvPr/>
          </p:nvSpPr>
          <p:spPr bwMode="auto">
            <a:xfrm>
              <a:off x="281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" name="Rectangle 46"/>
            <p:cNvSpPr>
              <a:spLocks noChangeArrowheads="1"/>
            </p:cNvSpPr>
            <p:nvPr/>
          </p:nvSpPr>
          <p:spPr bwMode="auto">
            <a:xfrm>
              <a:off x="359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" name="Rectangle 47"/>
            <p:cNvSpPr>
              <a:spLocks noChangeArrowheads="1"/>
            </p:cNvSpPr>
            <p:nvPr/>
          </p:nvSpPr>
          <p:spPr bwMode="auto">
            <a:xfrm>
              <a:off x="375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5" name="Rectangle 48"/>
            <p:cNvSpPr>
              <a:spLocks noChangeArrowheads="1"/>
            </p:cNvSpPr>
            <p:nvPr/>
          </p:nvSpPr>
          <p:spPr bwMode="auto">
            <a:xfrm>
              <a:off x="140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6" name="Rectangle 49"/>
            <p:cNvSpPr>
              <a:spLocks noChangeArrowheads="1"/>
            </p:cNvSpPr>
            <p:nvPr/>
          </p:nvSpPr>
          <p:spPr bwMode="auto">
            <a:xfrm>
              <a:off x="155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7" name="Rectangle 50"/>
            <p:cNvSpPr>
              <a:spLocks noChangeArrowheads="1"/>
            </p:cNvSpPr>
            <p:nvPr/>
          </p:nvSpPr>
          <p:spPr bwMode="auto">
            <a:xfrm>
              <a:off x="171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8" name="Rectangle 51"/>
            <p:cNvSpPr>
              <a:spLocks noChangeArrowheads="1"/>
            </p:cNvSpPr>
            <p:nvPr/>
          </p:nvSpPr>
          <p:spPr bwMode="auto">
            <a:xfrm>
              <a:off x="187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9" name="Rectangle 52"/>
            <p:cNvSpPr>
              <a:spLocks noChangeArrowheads="1"/>
            </p:cNvSpPr>
            <p:nvPr/>
          </p:nvSpPr>
          <p:spPr bwMode="auto">
            <a:xfrm>
              <a:off x="77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0" name="Rectangle 53"/>
            <p:cNvSpPr>
              <a:spLocks noChangeArrowheads="1"/>
            </p:cNvSpPr>
            <p:nvPr/>
          </p:nvSpPr>
          <p:spPr bwMode="auto">
            <a:xfrm>
              <a:off x="93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1" name="Rectangle 54"/>
            <p:cNvSpPr>
              <a:spLocks noChangeArrowheads="1"/>
            </p:cNvSpPr>
            <p:nvPr/>
          </p:nvSpPr>
          <p:spPr bwMode="auto">
            <a:xfrm>
              <a:off x="108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" name="Rectangle 55"/>
            <p:cNvSpPr>
              <a:spLocks noChangeArrowheads="1"/>
            </p:cNvSpPr>
            <p:nvPr/>
          </p:nvSpPr>
          <p:spPr bwMode="auto">
            <a:xfrm>
              <a:off x="124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" name="Rectangle 56"/>
            <p:cNvSpPr>
              <a:spLocks noChangeArrowheads="1"/>
            </p:cNvSpPr>
            <p:nvPr/>
          </p:nvSpPr>
          <p:spPr bwMode="auto">
            <a:xfrm>
              <a:off x="202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4" name="Rectangle 57"/>
            <p:cNvSpPr>
              <a:spLocks noChangeArrowheads="1"/>
            </p:cNvSpPr>
            <p:nvPr/>
          </p:nvSpPr>
          <p:spPr bwMode="auto">
            <a:xfrm>
              <a:off x="218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" name="Rectangle 58"/>
            <p:cNvSpPr>
              <a:spLocks noChangeArrowheads="1"/>
            </p:cNvSpPr>
            <p:nvPr/>
          </p:nvSpPr>
          <p:spPr bwMode="auto">
            <a:xfrm>
              <a:off x="297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6" name="Rectangle 59"/>
            <p:cNvSpPr>
              <a:spLocks noChangeArrowheads="1"/>
            </p:cNvSpPr>
            <p:nvPr/>
          </p:nvSpPr>
          <p:spPr bwMode="auto">
            <a:xfrm>
              <a:off x="312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7" name="Rectangle 60"/>
            <p:cNvSpPr>
              <a:spLocks noChangeArrowheads="1"/>
            </p:cNvSpPr>
            <p:nvPr/>
          </p:nvSpPr>
          <p:spPr bwMode="auto">
            <a:xfrm>
              <a:off x="328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8" name="Rectangle 61"/>
            <p:cNvSpPr>
              <a:spLocks noChangeArrowheads="1"/>
            </p:cNvSpPr>
            <p:nvPr/>
          </p:nvSpPr>
          <p:spPr bwMode="auto">
            <a:xfrm>
              <a:off x="344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9" name="Rectangle 62"/>
            <p:cNvSpPr>
              <a:spLocks noChangeArrowheads="1"/>
            </p:cNvSpPr>
            <p:nvPr/>
          </p:nvSpPr>
          <p:spPr bwMode="auto">
            <a:xfrm>
              <a:off x="234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0" name="Rectangle 63"/>
            <p:cNvSpPr>
              <a:spLocks noChangeArrowheads="1"/>
            </p:cNvSpPr>
            <p:nvPr/>
          </p:nvSpPr>
          <p:spPr bwMode="auto">
            <a:xfrm>
              <a:off x="250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1" name="Rectangle 64"/>
            <p:cNvSpPr>
              <a:spLocks noChangeArrowheads="1"/>
            </p:cNvSpPr>
            <p:nvPr/>
          </p:nvSpPr>
          <p:spPr bwMode="auto">
            <a:xfrm>
              <a:off x="265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2" name="Rectangle 65"/>
            <p:cNvSpPr>
              <a:spLocks noChangeArrowheads="1"/>
            </p:cNvSpPr>
            <p:nvPr/>
          </p:nvSpPr>
          <p:spPr bwMode="auto">
            <a:xfrm>
              <a:off x="281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" name="Rectangle 66"/>
            <p:cNvSpPr>
              <a:spLocks noChangeArrowheads="1"/>
            </p:cNvSpPr>
            <p:nvPr/>
          </p:nvSpPr>
          <p:spPr bwMode="auto">
            <a:xfrm>
              <a:off x="359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4" name="Rectangle 67"/>
            <p:cNvSpPr>
              <a:spLocks noChangeArrowheads="1"/>
            </p:cNvSpPr>
            <p:nvPr/>
          </p:nvSpPr>
          <p:spPr bwMode="auto">
            <a:xfrm>
              <a:off x="375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" name="Rectangle 68"/>
            <p:cNvSpPr>
              <a:spLocks noChangeArrowheads="1"/>
            </p:cNvSpPr>
            <p:nvPr/>
          </p:nvSpPr>
          <p:spPr bwMode="auto">
            <a:xfrm>
              <a:off x="140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" name="Rectangle 69"/>
            <p:cNvSpPr>
              <a:spLocks noChangeArrowheads="1"/>
            </p:cNvSpPr>
            <p:nvPr/>
          </p:nvSpPr>
          <p:spPr bwMode="auto">
            <a:xfrm>
              <a:off x="155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" name="Rectangle 70"/>
            <p:cNvSpPr>
              <a:spLocks noChangeArrowheads="1"/>
            </p:cNvSpPr>
            <p:nvPr/>
          </p:nvSpPr>
          <p:spPr bwMode="auto">
            <a:xfrm>
              <a:off x="171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" name="Rectangle 71"/>
            <p:cNvSpPr>
              <a:spLocks noChangeArrowheads="1"/>
            </p:cNvSpPr>
            <p:nvPr/>
          </p:nvSpPr>
          <p:spPr bwMode="auto">
            <a:xfrm>
              <a:off x="187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9" name="Rectangle 72"/>
            <p:cNvSpPr>
              <a:spLocks noChangeArrowheads="1"/>
            </p:cNvSpPr>
            <p:nvPr/>
          </p:nvSpPr>
          <p:spPr bwMode="auto">
            <a:xfrm>
              <a:off x="77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0" name="Rectangle 73"/>
            <p:cNvSpPr>
              <a:spLocks noChangeArrowheads="1"/>
            </p:cNvSpPr>
            <p:nvPr/>
          </p:nvSpPr>
          <p:spPr bwMode="auto">
            <a:xfrm>
              <a:off x="93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" name="Rectangle 74"/>
            <p:cNvSpPr>
              <a:spLocks noChangeArrowheads="1"/>
            </p:cNvSpPr>
            <p:nvPr/>
          </p:nvSpPr>
          <p:spPr bwMode="auto">
            <a:xfrm>
              <a:off x="108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" name="Rectangle 75"/>
            <p:cNvSpPr>
              <a:spLocks noChangeArrowheads="1"/>
            </p:cNvSpPr>
            <p:nvPr/>
          </p:nvSpPr>
          <p:spPr bwMode="auto">
            <a:xfrm>
              <a:off x="124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" name="Rectangle 76"/>
            <p:cNvSpPr>
              <a:spLocks noChangeArrowheads="1"/>
            </p:cNvSpPr>
            <p:nvPr/>
          </p:nvSpPr>
          <p:spPr bwMode="auto">
            <a:xfrm>
              <a:off x="202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" name="Rectangle 77"/>
            <p:cNvSpPr>
              <a:spLocks noChangeArrowheads="1"/>
            </p:cNvSpPr>
            <p:nvPr/>
          </p:nvSpPr>
          <p:spPr bwMode="auto">
            <a:xfrm>
              <a:off x="218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5" name="Rectangle 78"/>
            <p:cNvSpPr>
              <a:spLocks noChangeArrowheads="1"/>
            </p:cNvSpPr>
            <p:nvPr/>
          </p:nvSpPr>
          <p:spPr bwMode="auto">
            <a:xfrm>
              <a:off x="297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6" name="Rectangle 79"/>
            <p:cNvSpPr>
              <a:spLocks noChangeArrowheads="1"/>
            </p:cNvSpPr>
            <p:nvPr/>
          </p:nvSpPr>
          <p:spPr bwMode="auto">
            <a:xfrm>
              <a:off x="312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7" name="Rectangle 80"/>
            <p:cNvSpPr>
              <a:spLocks noChangeArrowheads="1"/>
            </p:cNvSpPr>
            <p:nvPr/>
          </p:nvSpPr>
          <p:spPr bwMode="auto">
            <a:xfrm>
              <a:off x="328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" name="Rectangle 81"/>
            <p:cNvSpPr>
              <a:spLocks noChangeArrowheads="1"/>
            </p:cNvSpPr>
            <p:nvPr/>
          </p:nvSpPr>
          <p:spPr bwMode="auto">
            <a:xfrm>
              <a:off x="344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9" name="Rectangle 82"/>
            <p:cNvSpPr>
              <a:spLocks noChangeArrowheads="1"/>
            </p:cNvSpPr>
            <p:nvPr/>
          </p:nvSpPr>
          <p:spPr bwMode="auto">
            <a:xfrm>
              <a:off x="234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0" name="Rectangle 83"/>
            <p:cNvSpPr>
              <a:spLocks noChangeArrowheads="1"/>
            </p:cNvSpPr>
            <p:nvPr/>
          </p:nvSpPr>
          <p:spPr bwMode="auto">
            <a:xfrm>
              <a:off x="250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1" name="Rectangle 84"/>
            <p:cNvSpPr>
              <a:spLocks noChangeArrowheads="1"/>
            </p:cNvSpPr>
            <p:nvPr/>
          </p:nvSpPr>
          <p:spPr bwMode="auto">
            <a:xfrm>
              <a:off x="265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2" name="Rectangle 85"/>
            <p:cNvSpPr>
              <a:spLocks noChangeArrowheads="1"/>
            </p:cNvSpPr>
            <p:nvPr/>
          </p:nvSpPr>
          <p:spPr bwMode="auto">
            <a:xfrm>
              <a:off x="281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" name="Rectangle 86"/>
            <p:cNvSpPr>
              <a:spLocks noChangeArrowheads="1"/>
            </p:cNvSpPr>
            <p:nvPr/>
          </p:nvSpPr>
          <p:spPr bwMode="auto">
            <a:xfrm>
              <a:off x="359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" name="Rectangle 87"/>
            <p:cNvSpPr>
              <a:spLocks noChangeArrowheads="1"/>
            </p:cNvSpPr>
            <p:nvPr/>
          </p:nvSpPr>
          <p:spPr bwMode="auto">
            <a:xfrm>
              <a:off x="375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" name="Rectangle 88"/>
            <p:cNvSpPr>
              <a:spLocks noChangeArrowheads="1"/>
            </p:cNvSpPr>
            <p:nvPr/>
          </p:nvSpPr>
          <p:spPr bwMode="auto">
            <a:xfrm>
              <a:off x="140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" name="Rectangle 89"/>
            <p:cNvSpPr>
              <a:spLocks noChangeArrowheads="1"/>
            </p:cNvSpPr>
            <p:nvPr/>
          </p:nvSpPr>
          <p:spPr bwMode="auto">
            <a:xfrm>
              <a:off x="155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7" name="Rectangle 90"/>
            <p:cNvSpPr>
              <a:spLocks noChangeArrowheads="1"/>
            </p:cNvSpPr>
            <p:nvPr/>
          </p:nvSpPr>
          <p:spPr bwMode="auto">
            <a:xfrm>
              <a:off x="171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8" name="Rectangle 91"/>
            <p:cNvSpPr>
              <a:spLocks noChangeArrowheads="1"/>
            </p:cNvSpPr>
            <p:nvPr/>
          </p:nvSpPr>
          <p:spPr bwMode="auto">
            <a:xfrm>
              <a:off x="187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9" name="Rectangle 92"/>
            <p:cNvSpPr>
              <a:spLocks noChangeArrowheads="1"/>
            </p:cNvSpPr>
            <p:nvPr/>
          </p:nvSpPr>
          <p:spPr bwMode="auto">
            <a:xfrm>
              <a:off x="77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0" name="Rectangle 93"/>
            <p:cNvSpPr>
              <a:spLocks noChangeArrowheads="1"/>
            </p:cNvSpPr>
            <p:nvPr/>
          </p:nvSpPr>
          <p:spPr bwMode="auto">
            <a:xfrm>
              <a:off x="93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1" name="Rectangle 94"/>
            <p:cNvSpPr>
              <a:spLocks noChangeArrowheads="1"/>
            </p:cNvSpPr>
            <p:nvPr/>
          </p:nvSpPr>
          <p:spPr bwMode="auto">
            <a:xfrm>
              <a:off x="108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2" name="Rectangle 95"/>
            <p:cNvSpPr>
              <a:spLocks noChangeArrowheads="1"/>
            </p:cNvSpPr>
            <p:nvPr/>
          </p:nvSpPr>
          <p:spPr bwMode="auto">
            <a:xfrm>
              <a:off x="124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" name="Rectangle 96"/>
            <p:cNvSpPr>
              <a:spLocks noChangeArrowheads="1"/>
            </p:cNvSpPr>
            <p:nvPr/>
          </p:nvSpPr>
          <p:spPr bwMode="auto">
            <a:xfrm>
              <a:off x="202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" name="Rectangle 97"/>
            <p:cNvSpPr>
              <a:spLocks noChangeArrowheads="1"/>
            </p:cNvSpPr>
            <p:nvPr/>
          </p:nvSpPr>
          <p:spPr bwMode="auto">
            <a:xfrm>
              <a:off x="218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5" name="Rectangle 98"/>
            <p:cNvSpPr>
              <a:spLocks noChangeArrowheads="1"/>
            </p:cNvSpPr>
            <p:nvPr/>
          </p:nvSpPr>
          <p:spPr bwMode="auto">
            <a:xfrm>
              <a:off x="297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6" name="Rectangle 99"/>
            <p:cNvSpPr>
              <a:spLocks noChangeArrowheads="1"/>
            </p:cNvSpPr>
            <p:nvPr/>
          </p:nvSpPr>
          <p:spPr bwMode="auto">
            <a:xfrm>
              <a:off x="312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7" name="Rectangle 100"/>
            <p:cNvSpPr>
              <a:spLocks noChangeArrowheads="1"/>
            </p:cNvSpPr>
            <p:nvPr/>
          </p:nvSpPr>
          <p:spPr bwMode="auto">
            <a:xfrm>
              <a:off x="328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8" name="Rectangle 101"/>
            <p:cNvSpPr>
              <a:spLocks noChangeArrowheads="1"/>
            </p:cNvSpPr>
            <p:nvPr/>
          </p:nvSpPr>
          <p:spPr bwMode="auto">
            <a:xfrm>
              <a:off x="344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9" name="Rectangle 102"/>
            <p:cNvSpPr>
              <a:spLocks noChangeArrowheads="1"/>
            </p:cNvSpPr>
            <p:nvPr/>
          </p:nvSpPr>
          <p:spPr bwMode="auto">
            <a:xfrm>
              <a:off x="234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0" name="Rectangle 103"/>
            <p:cNvSpPr>
              <a:spLocks noChangeArrowheads="1"/>
            </p:cNvSpPr>
            <p:nvPr/>
          </p:nvSpPr>
          <p:spPr bwMode="auto">
            <a:xfrm>
              <a:off x="250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1" name="Rectangle 104"/>
            <p:cNvSpPr>
              <a:spLocks noChangeArrowheads="1"/>
            </p:cNvSpPr>
            <p:nvPr/>
          </p:nvSpPr>
          <p:spPr bwMode="auto">
            <a:xfrm>
              <a:off x="265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2" name="Rectangle 105"/>
            <p:cNvSpPr>
              <a:spLocks noChangeArrowheads="1"/>
            </p:cNvSpPr>
            <p:nvPr/>
          </p:nvSpPr>
          <p:spPr bwMode="auto">
            <a:xfrm>
              <a:off x="281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" name="Rectangle 106"/>
            <p:cNvSpPr>
              <a:spLocks noChangeArrowheads="1"/>
            </p:cNvSpPr>
            <p:nvPr/>
          </p:nvSpPr>
          <p:spPr bwMode="auto">
            <a:xfrm>
              <a:off x="359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" name="Rectangle 107"/>
            <p:cNvSpPr>
              <a:spLocks noChangeArrowheads="1"/>
            </p:cNvSpPr>
            <p:nvPr/>
          </p:nvSpPr>
          <p:spPr bwMode="auto">
            <a:xfrm>
              <a:off x="375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" name="Rectangle 108"/>
            <p:cNvSpPr>
              <a:spLocks noChangeArrowheads="1"/>
            </p:cNvSpPr>
            <p:nvPr/>
          </p:nvSpPr>
          <p:spPr bwMode="auto">
            <a:xfrm>
              <a:off x="140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6" name="Rectangle 109"/>
            <p:cNvSpPr>
              <a:spLocks noChangeArrowheads="1"/>
            </p:cNvSpPr>
            <p:nvPr/>
          </p:nvSpPr>
          <p:spPr bwMode="auto">
            <a:xfrm>
              <a:off x="155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7" name="Rectangle 110"/>
            <p:cNvSpPr>
              <a:spLocks noChangeArrowheads="1"/>
            </p:cNvSpPr>
            <p:nvPr/>
          </p:nvSpPr>
          <p:spPr bwMode="auto">
            <a:xfrm>
              <a:off x="171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8" name="Rectangle 111"/>
            <p:cNvSpPr>
              <a:spLocks noChangeArrowheads="1"/>
            </p:cNvSpPr>
            <p:nvPr/>
          </p:nvSpPr>
          <p:spPr bwMode="auto">
            <a:xfrm>
              <a:off x="187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9" name="Rectangle 112"/>
            <p:cNvSpPr>
              <a:spLocks noChangeArrowheads="1"/>
            </p:cNvSpPr>
            <p:nvPr/>
          </p:nvSpPr>
          <p:spPr bwMode="auto">
            <a:xfrm>
              <a:off x="77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0" name="Rectangle 113"/>
            <p:cNvSpPr>
              <a:spLocks noChangeArrowheads="1"/>
            </p:cNvSpPr>
            <p:nvPr/>
          </p:nvSpPr>
          <p:spPr bwMode="auto">
            <a:xfrm>
              <a:off x="93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1" name="Rectangle 114"/>
            <p:cNvSpPr>
              <a:spLocks noChangeArrowheads="1"/>
            </p:cNvSpPr>
            <p:nvPr/>
          </p:nvSpPr>
          <p:spPr bwMode="auto">
            <a:xfrm>
              <a:off x="108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2" name="Rectangle 115"/>
            <p:cNvSpPr>
              <a:spLocks noChangeArrowheads="1"/>
            </p:cNvSpPr>
            <p:nvPr/>
          </p:nvSpPr>
          <p:spPr bwMode="auto">
            <a:xfrm>
              <a:off x="124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3" name="Rectangle 116"/>
            <p:cNvSpPr>
              <a:spLocks noChangeArrowheads="1"/>
            </p:cNvSpPr>
            <p:nvPr/>
          </p:nvSpPr>
          <p:spPr bwMode="auto">
            <a:xfrm>
              <a:off x="202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" name="Rectangle 117"/>
            <p:cNvSpPr>
              <a:spLocks noChangeArrowheads="1"/>
            </p:cNvSpPr>
            <p:nvPr/>
          </p:nvSpPr>
          <p:spPr bwMode="auto">
            <a:xfrm>
              <a:off x="218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" name="Rectangle 118"/>
            <p:cNvSpPr>
              <a:spLocks noChangeArrowheads="1"/>
            </p:cNvSpPr>
            <p:nvPr/>
          </p:nvSpPr>
          <p:spPr bwMode="auto">
            <a:xfrm>
              <a:off x="297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" name="Rectangle 119"/>
            <p:cNvSpPr>
              <a:spLocks noChangeArrowheads="1"/>
            </p:cNvSpPr>
            <p:nvPr/>
          </p:nvSpPr>
          <p:spPr bwMode="auto">
            <a:xfrm>
              <a:off x="312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" name="Rectangle 120"/>
            <p:cNvSpPr>
              <a:spLocks noChangeArrowheads="1"/>
            </p:cNvSpPr>
            <p:nvPr/>
          </p:nvSpPr>
          <p:spPr bwMode="auto">
            <a:xfrm>
              <a:off x="328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" name="Rectangle 121"/>
            <p:cNvSpPr>
              <a:spLocks noChangeArrowheads="1"/>
            </p:cNvSpPr>
            <p:nvPr/>
          </p:nvSpPr>
          <p:spPr bwMode="auto">
            <a:xfrm>
              <a:off x="344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" name="Rectangle 122"/>
            <p:cNvSpPr>
              <a:spLocks noChangeArrowheads="1"/>
            </p:cNvSpPr>
            <p:nvPr/>
          </p:nvSpPr>
          <p:spPr bwMode="auto">
            <a:xfrm>
              <a:off x="234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Rectangle 123"/>
            <p:cNvSpPr>
              <a:spLocks noChangeArrowheads="1"/>
            </p:cNvSpPr>
            <p:nvPr/>
          </p:nvSpPr>
          <p:spPr bwMode="auto">
            <a:xfrm>
              <a:off x="250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" name="Rectangle 124"/>
            <p:cNvSpPr>
              <a:spLocks noChangeArrowheads="1"/>
            </p:cNvSpPr>
            <p:nvPr/>
          </p:nvSpPr>
          <p:spPr bwMode="auto">
            <a:xfrm>
              <a:off x="265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Rectangle 125"/>
            <p:cNvSpPr>
              <a:spLocks noChangeArrowheads="1"/>
            </p:cNvSpPr>
            <p:nvPr/>
          </p:nvSpPr>
          <p:spPr bwMode="auto">
            <a:xfrm>
              <a:off x="281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Rectangle 126"/>
            <p:cNvSpPr>
              <a:spLocks noChangeArrowheads="1"/>
            </p:cNvSpPr>
            <p:nvPr/>
          </p:nvSpPr>
          <p:spPr bwMode="auto">
            <a:xfrm>
              <a:off x="359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Rectangle 127"/>
            <p:cNvSpPr>
              <a:spLocks noChangeArrowheads="1"/>
            </p:cNvSpPr>
            <p:nvPr/>
          </p:nvSpPr>
          <p:spPr bwMode="auto">
            <a:xfrm>
              <a:off x="375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Rectangle 128"/>
            <p:cNvSpPr>
              <a:spLocks noChangeArrowheads="1"/>
            </p:cNvSpPr>
            <p:nvPr/>
          </p:nvSpPr>
          <p:spPr bwMode="auto">
            <a:xfrm>
              <a:off x="140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Rectangle 129"/>
            <p:cNvSpPr>
              <a:spLocks noChangeArrowheads="1"/>
            </p:cNvSpPr>
            <p:nvPr/>
          </p:nvSpPr>
          <p:spPr bwMode="auto">
            <a:xfrm>
              <a:off x="155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Rectangle 130"/>
            <p:cNvSpPr>
              <a:spLocks noChangeArrowheads="1"/>
            </p:cNvSpPr>
            <p:nvPr/>
          </p:nvSpPr>
          <p:spPr bwMode="auto">
            <a:xfrm>
              <a:off x="171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Rectangle 131"/>
            <p:cNvSpPr>
              <a:spLocks noChangeArrowheads="1"/>
            </p:cNvSpPr>
            <p:nvPr/>
          </p:nvSpPr>
          <p:spPr bwMode="auto">
            <a:xfrm>
              <a:off x="187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Rectangle 132"/>
            <p:cNvSpPr>
              <a:spLocks noChangeArrowheads="1"/>
            </p:cNvSpPr>
            <p:nvPr/>
          </p:nvSpPr>
          <p:spPr bwMode="auto">
            <a:xfrm>
              <a:off x="77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Rectangle 133"/>
            <p:cNvSpPr>
              <a:spLocks noChangeArrowheads="1"/>
            </p:cNvSpPr>
            <p:nvPr/>
          </p:nvSpPr>
          <p:spPr bwMode="auto">
            <a:xfrm>
              <a:off x="93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Rectangle 134"/>
            <p:cNvSpPr>
              <a:spLocks noChangeArrowheads="1"/>
            </p:cNvSpPr>
            <p:nvPr/>
          </p:nvSpPr>
          <p:spPr bwMode="auto">
            <a:xfrm>
              <a:off x="108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Rectangle 135"/>
            <p:cNvSpPr>
              <a:spLocks noChangeArrowheads="1"/>
            </p:cNvSpPr>
            <p:nvPr/>
          </p:nvSpPr>
          <p:spPr bwMode="auto">
            <a:xfrm>
              <a:off x="124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Rectangle 136"/>
            <p:cNvSpPr>
              <a:spLocks noChangeArrowheads="1"/>
            </p:cNvSpPr>
            <p:nvPr/>
          </p:nvSpPr>
          <p:spPr bwMode="auto">
            <a:xfrm>
              <a:off x="202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Rectangle 137"/>
            <p:cNvSpPr>
              <a:spLocks noChangeArrowheads="1"/>
            </p:cNvSpPr>
            <p:nvPr/>
          </p:nvSpPr>
          <p:spPr bwMode="auto">
            <a:xfrm>
              <a:off x="218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Rectangle 138"/>
            <p:cNvSpPr>
              <a:spLocks noChangeArrowheads="1"/>
            </p:cNvSpPr>
            <p:nvPr/>
          </p:nvSpPr>
          <p:spPr bwMode="auto">
            <a:xfrm>
              <a:off x="297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Rectangle 139"/>
            <p:cNvSpPr>
              <a:spLocks noChangeArrowheads="1"/>
            </p:cNvSpPr>
            <p:nvPr/>
          </p:nvSpPr>
          <p:spPr bwMode="auto">
            <a:xfrm>
              <a:off x="312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Rectangle 140"/>
            <p:cNvSpPr>
              <a:spLocks noChangeArrowheads="1"/>
            </p:cNvSpPr>
            <p:nvPr/>
          </p:nvSpPr>
          <p:spPr bwMode="auto">
            <a:xfrm>
              <a:off x="328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Rectangle 141"/>
            <p:cNvSpPr>
              <a:spLocks noChangeArrowheads="1"/>
            </p:cNvSpPr>
            <p:nvPr/>
          </p:nvSpPr>
          <p:spPr bwMode="auto">
            <a:xfrm>
              <a:off x="344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Rectangle 142"/>
            <p:cNvSpPr>
              <a:spLocks noChangeArrowheads="1"/>
            </p:cNvSpPr>
            <p:nvPr/>
          </p:nvSpPr>
          <p:spPr bwMode="auto">
            <a:xfrm>
              <a:off x="234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Rectangle 143"/>
            <p:cNvSpPr>
              <a:spLocks noChangeArrowheads="1"/>
            </p:cNvSpPr>
            <p:nvPr/>
          </p:nvSpPr>
          <p:spPr bwMode="auto">
            <a:xfrm>
              <a:off x="250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Rectangle 144"/>
            <p:cNvSpPr>
              <a:spLocks noChangeArrowheads="1"/>
            </p:cNvSpPr>
            <p:nvPr/>
          </p:nvSpPr>
          <p:spPr bwMode="auto">
            <a:xfrm>
              <a:off x="265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Rectangle 145"/>
            <p:cNvSpPr>
              <a:spLocks noChangeArrowheads="1"/>
            </p:cNvSpPr>
            <p:nvPr/>
          </p:nvSpPr>
          <p:spPr bwMode="auto">
            <a:xfrm>
              <a:off x="281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Rectangle 146"/>
            <p:cNvSpPr>
              <a:spLocks noChangeArrowheads="1"/>
            </p:cNvSpPr>
            <p:nvPr/>
          </p:nvSpPr>
          <p:spPr bwMode="auto">
            <a:xfrm>
              <a:off x="359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Rectangle 147"/>
            <p:cNvSpPr>
              <a:spLocks noChangeArrowheads="1"/>
            </p:cNvSpPr>
            <p:nvPr/>
          </p:nvSpPr>
          <p:spPr bwMode="auto">
            <a:xfrm>
              <a:off x="375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" name="Rectangle 148"/>
            <p:cNvSpPr>
              <a:spLocks noChangeArrowheads="1"/>
            </p:cNvSpPr>
            <p:nvPr/>
          </p:nvSpPr>
          <p:spPr bwMode="auto">
            <a:xfrm>
              <a:off x="140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" name="Rectangle 149"/>
            <p:cNvSpPr>
              <a:spLocks noChangeArrowheads="1"/>
            </p:cNvSpPr>
            <p:nvPr/>
          </p:nvSpPr>
          <p:spPr bwMode="auto">
            <a:xfrm>
              <a:off x="155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7" name="Rectangle 150"/>
            <p:cNvSpPr>
              <a:spLocks noChangeArrowheads="1"/>
            </p:cNvSpPr>
            <p:nvPr/>
          </p:nvSpPr>
          <p:spPr bwMode="auto">
            <a:xfrm>
              <a:off x="171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8" name="Rectangle 151"/>
            <p:cNvSpPr>
              <a:spLocks noChangeArrowheads="1"/>
            </p:cNvSpPr>
            <p:nvPr/>
          </p:nvSpPr>
          <p:spPr bwMode="auto">
            <a:xfrm>
              <a:off x="187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Rectangle 152"/>
            <p:cNvSpPr>
              <a:spLocks noChangeArrowheads="1"/>
            </p:cNvSpPr>
            <p:nvPr/>
          </p:nvSpPr>
          <p:spPr bwMode="auto">
            <a:xfrm>
              <a:off x="77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Rectangle 153"/>
            <p:cNvSpPr>
              <a:spLocks noChangeArrowheads="1"/>
            </p:cNvSpPr>
            <p:nvPr/>
          </p:nvSpPr>
          <p:spPr bwMode="auto">
            <a:xfrm>
              <a:off x="93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Rectangle 154"/>
            <p:cNvSpPr>
              <a:spLocks noChangeArrowheads="1"/>
            </p:cNvSpPr>
            <p:nvPr/>
          </p:nvSpPr>
          <p:spPr bwMode="auto">
            <a:xfrm>
              <a:off x="108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Rectangle 155"/>
            <p:cNvSpPr>
              <a:spLocks noChangeArrowheads="1"/>
            </p:cNvSpPr>
            <p:nvPr/>
          </p:nvSpPr>
          <p:spPr bwMode="auto">
            <a:xfrm>
              <a:off x="124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Rectangle 156"/>
            <p:cNvSpPr>
              <a:spLocks noChangeArrowheads="1"/>
            </p:cNvSpPr>
            <p:nvPr/>
          </p:nvSpPr>
          <p:spPr bwMode="auto">
            <a:xfrm>
              <a:off x="202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4" name="Rectangle 157"/>
            <p:cNvSpPr>
              <a:spLocks noChangeArrowheads="1"/>
            </p:cNvSpPr>
            <p:nvPr/>
          </p:nvSpPr>
          <p:spPr bwMode="auto">
            <a:xfrm>
              <a:off x="218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" name="Rectangle 158"/>
            <p:cNvSpPr>
              <a:spLocks noChangeArrowheads="1"/>
            </p:cNvSpPr>
            <p:nvPr/>
          </p:nvSpPr>
          <p:spPr bwMode="auto">
            <a:xfrm>
              <a:off x="297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" name="Rectangle 159"/>
            <p:cNvSpPr>
              <a:spLocks noChangeArrowheads="1"/>
            </p:cNvSpPr>
            <p:nvPr/>
          </p:nvSpPr>
          <p:spPr bwMode="auto">
            <a:xfrm>
              <a:off x="312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7" name="Rectangle 160"/>
            <p:cNvSpPr>
              <a:spLocks noChangeArrowheads="1"/>
            </p:cNvSpPr>
            <p:nvPr/>
          </p:nvSpPr>
          <p:spPr bwMode="auto">
            <a:xfrm>
              <a:off x="328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" name="Rectangle 161"/>
            <p:cNvSpPr>
              <a:spLocks noChangeArrowheads="1"/>
            </p:cNvSpPr>
            <p:nvPr/>
          </p:nvSpPr>
          <p:spPr bwMode="auto">
            <a:xfrm>
              <a:off x="344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9" name="Rectangle 162"/>
            <p:cNvSpPr>
              <a:spLocks noChangeArrowheads="1"/>
            </p:cNvSpPr>
            <p:nvPr/>
          </p:nvSpPr>
          <p:spPr bwMode="auto">
            <a:xfrm>
              <a:off x="234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0" name="Rectangle 163"/>
            <p:cNvSpPr>
              <a:spLocks noChangeArrowheads="1"/>
            </p:cNvSpPr>
            <p:nvPr/>
          </p:nvSpPr>
          <p:spPr bwMode="auto">
            <a:xfrm>
              <a:off x="250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1" name="Rectangle 164"/>
            <p:cNvSpPr>
              <a:spLocks noChangeArrowheads="1"/>
            </p:cNvSpPr>
            <p:nvPr/>
          </p:nvSpPr>
          <p:spPr bwMode="auto">
            <a:xfrm>
              <a:off x="265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2" name="Rectangle 165"/>
            <p:cNvSpPr>
              <a:spLocks noChangeArrowheads="1"/>
            </p:cNvSpPr>
            <p:nvPr/>
          </p:nvSpPr>
          <p:spPr bwMode="auto">
            <a:xfrm>
              <a:off x="281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3" name="Rectangle 166"/>
            <p:cNvSpPr>
              <a:spLocks noChangeArrowheads="1"/>
            </p:cNvSpPr>
            <p:nvPr/>
          </p:nvSpPr>
          <p:spPr bwMode="auto">
            <a:xfrm>
              <a:off x="359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4" name="Rectangle 167"/>
            <p:cNvSpPr>
              <a:spLocks noChangeArrowheads="1"/>
            </p:cNvSpPr>
            <p:nvPr/>
          </p:nvSpPr>
          <p:spPr bwMode="auto">
            <a:xfrm>
              <a:off x="375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" name="Rectangle 168"/>
            <p:cNvSpPr>
              <a:spLocks noChangeArrowheads="1"/>
            </p:cNvSpPr>
            <p:nvPr/>
          </p:nvSpPr>
          <p:spPr bwMode="auto">
            <a:xfrm>
              <a:off x="140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" name="Rectangle 169"/>
            <p:cNvSpPr>
              <a:spLocks noChangeArrowheads="1"/>
            </p:cNvSpPr>
            <p:nvPr/>
          </p:nvSpPr>
          <p:spPr bwMode="auto">
            <a:xfrm>
              <a:off x="155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7" name="Rectangle 170"/>
            <p:cNvSpPr>
              <a:spLocks noChangeArrowheads="1"/>
            </p:cNvSpPr>
            <p:nvPr/>
          </p:nvSpPr>
          <p:spPr bwMode="auto">
            <a:xfrm>
              <a:off x="171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8" name="Rectangle 171"/>
            <p:cNvSpPr>
              <a:spLocks noChangeArrowheads="1"/>
            </p:cNvSpPr>
            <p:nvPr/>
          </p:nvSpPr>
          <p:spPr bwMode="auto">
            <a:xfrm>
              <a:off x="187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9" name="Rectangle 172"/>
            <p:cNvSpPr>
              <a:spLocks noChangeArrowheads="1"/>
            </p:cNvSpPr>
            <p:nvPr/>
          </p:nvSpPr>
          <p:spPr bwMode="auto">
            <a:xfrm>
              <a:off x="77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0" name="Rectangle 173"/>
            <p:cNvSpPr>
              <a:spLocks noChangeArrowheads="1"/>
            </p:cNvSpPr>
            <p:nvPr/>
          </p:nvSpPr>
          <p:spPr bwMode="auto">
            <a:xfrm>
              <a:off x="93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1" name="Rectangle 174"/>
            <p:cNvSpPr>
              <a:spLocks noChangeArrowheads="1"/>
            </p:cNvSpPr>
            <p:nvPr/>
          </p:nvSpPr>
          <p:spPr bwMode="auto">
            <a:xfrm>
              <a:off x="108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" name="Rectangle 175"/>
            <p:cNvSpPr>
              <a:spLocks noChangeArrowheads="1"/>
            </p:cNvSpPr>
            <p:nvPr/>
          </p:nvSpPr>
          <p:spPr bwMode="auto">
            <a:xfrm>
              <a:off x="124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3" name="Rectangle 176"/>
            <p:cNvSpPr>
              <a:spLocks noChangeArrowheads="1"/>
            </p:cNvSpPr>
            <p:nvPr/>
          </p:nvSpPr>
          <p:spPr bwMode="auto">
            <a:xfrm>
              <a:off x="202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4" name="Rectangle 177"/>
            <p:cNvSpPr>
              <a:spLocks noChangeArrowheads="1"/>
            </p:cNvSpPr>
            <p:nvPr/>
          </p:nvSpPr>
          <p:spPr bwMode="auto">
            <a:xfrm>
              <a:off x="218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" name="Rectangle 178"/>
            <p:cNvSpPr>
              <a:spLocks noChangeArrowheads="1"/>
            </p:cNvSpPr>
            <p:nvPr/>
          </p:nvSpPr>
          <p:spPr bwMode="auto">
            <a:xfrm>
              <a:off x="297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" name="Rectangle 179"/>
            <p:cNvSpPr>
              <a:spLocks noChangeArrowheads="1"/>
            </p:cNvSpPr>
            <p:nvPr/>
          </p:nvSpPr>
          <p:spPr bwMode="auto">
            <a:xfrm>
              <a:off x="312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" name="Rectangle 180"/>
            <p:cNvSpPr>
              <a:spLocks noChangeArrowheads="1"/>
            </p:cNvSpPr>
            <p:nvPr/>
          </p:nvSpPr>
          <p:spPr bwMode="auto">
            <a:xfrm>
              <a:off x="328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8" name="Rectangle 181"/>
            <p:cNvSpPr>
              <a:spLocks noChangeArrowheads="1"/>
            </p:cNvSpPr>
            <p:nvPr/>
          </p:nvSpPr>
          <p:spPr bwMode="auto">
            <a:xfrm>
              <a:off x="344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9" name="Rectangle 182"/>
            <p:cNvSpPr>
              <a:spLocks noChangeArrowheads="1"/>
            </p:cNvSpPr>
            <p:nvPr/>
          </p:nvSpPr>
          <p:spPr bwMode="auto">
            <a:xfrm>
              <a:off x="234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" name="Rectangle 183"/>
            <p:cNvSpPr>
              <a:spLocks noChangeArrowheads="1"/>
            </p:cNvSpPr>
            <p:nvPr/>
          </p:nvSpPr>
          <p:spPr bwMode="auto">
            <a:xfrm>
              <a:off x="250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1" name="Rectangle 184"/>
            <p:cNvSpPr>
              <a:spLocks noChangeArrowheads="1"/>
            </p:cNvSpPr>
            <p:nvPr/>
          </p:nvSpPr>
          <p:spPr bwMode="auto">
            <a:xfrm>
              <a:off x="265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2" name="Rectangle 185"/>
            <p:cNvSpPr>
              <a:spLocks noChangeArrowheads="1"/>
            </p:cNvSpPr>
            <p:nvPr/>
          </p:nvSpPr>
          <p:spPr bwMode="auto">
            <a:xfrm>
              <a:off x="281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3" name="Rectangle 186"/>
            <p:cNvSpPr>
              <a:spLocks noChangeArrowheads="1"/>
            </p:cNvSpPr>
            <p:nvPr/>
          </p:nvSpPr>
          <p:spPr bwMode="auto">
            <a:xfrm>
              <a:off x="359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4" name="Rectangle 187"/>
            <p:cNvSpPr>
              <a:spLocks noChangeArrowheads="1"/>
            </p:cNvSpPr>
            <p:nvPr/>
          </p:nvSpPr>
          <p:spPr bwMode="auto">
            <a:xfrm>
              <a:off x="375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" name="Rectangle 188"/>
            <p:cNvSpPr>
              <a:spLocks noChangeArrowheads="1"/>
            </p:cNvSpPr>
            <p:nvPr/>
          </p:nvSpPr>
          <p:spPr bwMode="auto">
            <a:xfrm>
              <a:off x="140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" name="Rectangle 189"/>
            <p:cNvSpPr>
              <a:spLocks noChangeArrowheads="1"/>
            </p:cNvSpPr>
            <p:nvPr/>
          </p:nvSpPr>
          <p:spPr bwMode="auto">
            <a:xfrm>
              <a:off x="155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7" name="Rectangle 190"/>
            <p:cNvSpPr>
              <a:spLocks noChangeArrowheads="1"/>
            </p:cNvSpPr>
            <p:nvPr/>
          </p:nvSpPr>
          <p:spPr bwMode="auto">
            <a:xfrm>
              <a:off x="171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8" name="Rectangle 191"/>
            <p:cNvSpPr>
              <a:spLocks noChangeArrowheads="1"/>
            </p:cNvSpPr>
            <p:nvPr/>
          </p:nvSpPr>
          <p:spPr bwMode="auto">
            <a:xfrm>
              <a:off x="187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9" name="Rectangle 192"/>
            <p:cNvSpPr>
              <a:spLocks noChangeArrowheads="1"/>
            </p:cNvSpPr>
            <p:nvPr/>
          </p:nvSpPr>
          <p:spPr bwMode="auto">
            <a:xfrm>
              <a:off x="77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0" name="Rectangle 193"/>
            <p:cNvSpPr>
              <a:spLocks noChangeArrowheads="1"/>
            </p:cNvSpPr>
            <p:nvPr/>
          </p:nvSpPr>
          <p:spPr bwMode="auto">
            <a:xfrm>
              <a:off x="93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1" name="Rectangle 194"/>
            <p:cNvSpPr>
              <a:spLocks noChangeArrowheads="1"/>
            </p:cNvSpPr>
            <p:nvPr/>
          </p:nvSpPr>
          <p:spPr bwMode="auto">
            <a:xfrm>
              <a:off x="108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2" name="Rectangle 195"/>
            <p:cNvSpPr>
              <a:spLocks noChangeArrowheads="1"/>
            </p:cNvSpPr>
            <p:nvPr/>
          </p:nvSpPr>
          <p:spPr bwMode="auto">
            <a:xfrm>
              <a:off x="124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3" name="Rectangle 196"/>
            <p:cNvSpPr>
              <a:spLocks noChangeArrowheads="1"/>
            </p:cNvSpPr>
            <p:nvPr/>
          </p:nvSpPr>
          <p:spPr bwMode="auto">
            <a:xfrm>
              <a:off x="202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4" name="Rectangle 197"/>
            <p:cNvSpPr>
              <a:spLocks noChangeArrowheads="1"/>
            </p:cNvSpPr>
            <p:nvPr/>
          </p:nvSpPr>
          <p:spPr bwMode="auto">
            <a:xfrm>
              <a:off x="218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5" name="Rectangle 198"/>
            <p:cNvSpPr>
              <a:spLocks noChangeArrowheads="1"/>
            </p:cNvSpPr>
            <p:nvPr/>
          </p:nvSpPr>
          <p:spPr bwMode="auto">
            <a:xfrm>
              <a:off x="297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" name="Rectangle 199"/>
            <p:cNvSpPr>
              <a:spLocks noChangeArrowheads="1"/>
            </p:cNvSpPr>
            <p:nvPr/>
          </p:nvSpPr>
          <p:spPr bwMode="auto">
            <a:xfrm>
              <a:off x="312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" name="Rectangle 200"/>
            <p:cNvSpPr>
              <a:spLocks noChangeArrowheads="1"/>
            </p:cNvSpPr>
            <p:nvPr/>
          </p:nvSpPr>
          <p:spPr bwMode="auto">
            <a:xfrm>
              <a:off x="328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8" name="Rectangle 201"/>
            <p:cNvSpPr>
              <a:spLocks noChangeArrowheads="1"/>
            </p:cNvSpPr>
            <p:nvPr/>
          </p:nvSpPr>
          <p:spPr bwMode="auto">
            <a:xfrm>
              <a:off x="344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9" name="Rectangle 202"/>
            <p:cNvSpPr>
              <a:spLocks noChangeArrowheads="1"/>
            </p:cNvSpPr>
            <p:nvPr/>
          </p:nvSpPr>
          <p:spPr bwMode="auto">
            <a:xfrm>
              <a:off x="234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0" name="Rectangle 203"/>
            <p:cNvSpPr>
              <a:spLocks noChangeArrowheads="1"/>
            </p:cNvSpPr>
            <p:nvPr/>
          </p:nvSpPr>
          <p:spPr bwMode="auto">
            <a:xfrm>
              <a:off x="250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1" name="Rectangle 204"/>
            <p:cNvSpPr>
              <a:spLocks noChangeArrowheads="1"/>
            </p:cNvSpPr>
            <p:nvPr/>
          </p:nvSpPr>
          <p:spPr bwMode="auto">
            <a:xfrm>
              <a:off x="265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2" name="Rectangle 205"/>
            <p:cNvSpPr>
              <a:spLocks noChangeArrowheads="1"/>
            </p:cNvSpPr>
            <p:nvPr/>
          </p:nvSpPr>
          <p:spPr bwMode="auto">
            <a:xfrm>
              <a:off x="281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3" name="Rectangle 206"/>
            <p:cNvSpPr>
              <a:spLocks noChangeArrowheads="1"/>
            </p:cNvSpPr>
            <p:nvPr/>
          </p:nvSpPr>
          <p:spPr bwMode="auto">
            <a:xfrm>
              <a:off x="359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4" name="Rectangle 207"/>
            <p:cNvSpPr>
              <a:spLocks noChangeArrowheads="1"/>
            </p:cNvSpPr>
            <p:nvPr/>
          </p:nvSpPr>
          <p:spPr bwMode="auto">
            <a:xfrm>
              <a:off x="375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5" name="Rectangle 208"/>
            <p:cNvSpPr>
              <a:spLocks noChangeArrowheads="1"/>
            </p:cNvSpPr>
            <p:nvPr/>
          </p:nvSpPr>
          <p:spPr bwMode="auto">
            <a:xfrm>
              <a:off x="140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" name="Rectangle 209"/>
            <p:cNvSpPr>
              <a:spLocks noChangeArrowheads="1"/>
            </p:cNvSpPr>
            <p:nvPr/>
          </p:nvSpPr>
          <p:spPr bwMode="auto">
            <a:xfrm>
              <a:off x="155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" name="Rectangle 210"/>
            <p:cNvSpPr>
              <a:spLocks noChangeArrowheads="1"/>
            </p:cNvSpPr>
            <p:nvPr/>
          </p:nvSpPr>
          <p:spPr bwMode="auto">
            <a:xfrm>
              <a:off x="171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" name="Rectangle 211"/>
            <p:cNvSpPr>
              <a:spLocks noChangeArrowheads="1"/>
            </p:cNvSpPr>
            <p:nvPr/>
          </p:nvSpPr>
          <p:spPr bwMode="auto">
            <a:xfrm>
              <a:off x="187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9" name="Rectangle 212"/>
            <p:cNvSpPr>
              <a:spLocks noChangeArrowheads="1"/>
            </p:cNvSpPr>
            <p:nvPr/>
          </p:nvSpPr>
          <p:spPr bwMode="auto">
            <a:xfrm>
              <a:off x="77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0" name="Rectangle 213"/>
            <p:cNvSpPr>
              <a:spLocks noChangeArrowheads="1"/>
            </p:cNvSpPr>
            <p:nvPr/>
          </p:nvSpPr>
          <p:spPr bwMode="auto">
            <a:xfrm>
              <a:off x="93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1" name="Rectangle 214"/>
            <p:cNvSpPr>
              <a:spLocks noChangeArrowheads="1"/>
            </p:cNvSpPr>
            <p:nvPr/>
          </p:nvSpPr>
          <p:spPr bwMode="auto">
            <a:xfrm>
              <a:off x="108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2" name="Rectangle 215"/>
            <p:cNvSpPr>
              <a:spLocks noChangeArrowheads="1"/>
            </p:cNvSpPr>
            <p:nvPr/>
          </p:nvSpPr>
          <p:spPr bwMode="auto">
            <a:xfrm>
              <a:off x="124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3" name="Rectangle 216"/>
            <p:cNvSpPr>
              <a:spLocks noChangeArrowheads="1"/>
            </p:cNvSpPr>
            <p:nvPr/>
          </p:nvSpPr>
          <p:spPr bwMode="auto">
            <a:xfrm>
              <a:off x="202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4" name="Rectangle 217"/>
            <p:cNvSpPr>
              <a:spLocks noChangeArrowheads="1"/>
            </p:cNvSpPr>
            <p:nvPr/>
          </p:nvSpPr>
          <p:spPr bwMode="auto">
            <a:xfrm>
              <a:off x="218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5" name="Rectangle 218"/>
            <p:cNvSpPr>
              <a:spLocks noChangeArrowheads="1"/>
            </p:cNvSpPr>
            <p:nvPr/>
          </p:nvSpPr>
          <p:spPr bwMode="auto">
            <a:xfrm>
              <a:off x="297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" name="Rectangle 219"/>
            <p:cNvSpPr>
              <a:spLocks noChangeArrowheads="1"/>
            </p:cNvSpPr>
            <p:nvPr/>
          </p:nvSpPr>
          <p:spPr bwMode="auto">
            <a:xfrm>
              <a:off x="312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" name="Rectangle 220"/>
            <p:cNvSpPr>
              <a:spLocks noChangeArrowheads="1"/>
            </p:cNvSpPr>
            <p:nvPr/>
          </p:nvSpPr>
          <p:spPr bwMode="auto">
            <a:xfrm>
              <a:off x="328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" name="Rectangle 221"/>
            <p:cNvSpPr>
              <a:spLocks noChangeArrowheads="1"/>
            </p:cNvSpPr>
            <p:nvPr/>
          </p:nvSpPr>
          <p:spPr bwMode="auto">
            <a:xfrm>
              <a:off x="344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" name="Rectangle 222"/>
            <p:cNvSpPr>
              <a:spLocks noChangeArrowheads="1"/>
            </p:cNvSpPr>
            <p:nvPr/>
          </p:nvSpPr>
          <p:spPr bwMode="auto">
            <a:xfrm>
              <a:off x="234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" name="Rectangle 223"/>
            <p:cNvSpPr>
              <a:spLocks noChangeArrowheads="1"/>
            </p:cNvSpPr>
            <p:nvPr/>
          </p:nvSpPr>
          <p:spPr bwMode="auto">
            <a:xfrm>
              <a:off x="250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" name="Rectangle 224"/>
            <p:cNvSpPr>
              <a:spLocks noChangeArrowheads="1"/>
            </p:cNvSpPr>
            <p:nvPr/>
          </p:nvSpPr>
          <p:spPr bwMode="auto">
            <a:xfrm>
              <a:off x="265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" name="Rectangle 225"/>
            <p:cNvSpPr>
              <a:spLocks noChangeArrowheads="1"/>
            </p:cNvSpPr>
            <p:nvPr/>
          </p:nvSpPr>
          <p:spPr bwMode="auto">
            <a:xfrm>
              <a:off x="281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" name="Rectangle 226"/>
            <p:cNvSpPr>
              <a:spLocks noChangeArrowheads="1"/>
            </p:cNvSpPr>
            <p:nvPr/>
          </p:nvSpPr>
          <p:spPr bwMode="auto">
            <a:xfrm>
              <a:off x="359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" name="Rectangle 227"/>
            <p:cNvSpPr>
              <a:spLocks noChangeArrowheads="1"/>
            </p:cNvSpPr>
            <p:nvPr/>
          </p:nvSpPr>
          <p:spPr bwMode="auto">
            <a:xfrm>
              <a:off x="375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" name="Rectangle 228"/>
            <p:cNvSpPr>
              <a:spLocks noChangeArrowheads="1"/>
            </p:cNvSpPr>
            <p:nvPr/>
          </p:nvSpPr>
          <p:spPr bwMode="auto">
            <a:xfrm>
              <a:off x="140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" name="Rectangle 229"/>
            <p:cNvSpPr>
              <a:spLocks noChangeArrowheads="1"/>
            </p:cNvSpPr>
            <p:nvPr/>
          </p:nvSpPr>
          <p:spPr bwMode="auto">
            <a:xfrm>
              <a:off x="155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" name="Rectangle 230"/>
            <p:cNvSpPr>
              <a:spLocks noChangeArrowheads="1"/>
            </p:cNvSpPr>
            <p:nvPr/>
          </p:nvSpPr>
          <p:spPr bwMode="auto">
            <a:xfrm>
              <a:off x="171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" name="Rectangle 231"/>
            <p:cNvSpPr>
              <a:spLocks noChangeArrowheads="1"/>
            </p:cNvSpPr>
            <p:nvPr/>
          </p:nvSpPr>
          <p:spPr bwMode="auto">
            <a:xfrm>
              <a:off x="187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" name="Rectangle 232"/>
            <p:cNvSpPr>
              <a:spLocks noChangeArrowheads="1"/>
            </p:cNvSpPr>
            <p:nvPr/>
          </p:nvSpPr>
          <p:spPr bwMode="auto">
            <a:xfrm>
              <a:off x="77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" name="Rectangle 233"/>
            <p:cNvSpPr>
              <a:spLocks noChangeArrowheads="1"/>
            </p:cNvSpPr>
            <p:nvPr/>
          </p:nvSpPr>
          <p:spPr bwMode="auto">
            <a:xfrm>
              <a:off x="93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" name="Rectangle 234"/>
            <p:cNvSpPr>
              <a:spLocks noChangeArrowheads="1"/>
            </p:cNvSpPr>
            <p:nvPr/>
          </p:nvSpPr>
          <p:spPr bwMode="auto">
            <a:xfrm>
              <a:off x="108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" name="Rectangle 235"/>
            <p:cNvSpPr>
              <a:spLocks noChangeArrowheads="1"/>
            </p:cNvSpPr>
            <p:nvPr/>
          </p:nvSpPr>
          <p:spPr bwMode="auto">
            <a:xfrm>
              <a:off x="124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" name="Rectangle 236"/>
            <p:cNvSpPr>
              <a:spLocks noChangeArrowheads="1"/>
            </p:cNvSpPr>
            <p:nvPr/>
          </p:nvSpPr>
          <p:spPr bwMode="auto">
            <a:xfrm>
              <a:off x="202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" name="Rectangle 237"/>
            <p:cNvSpPr>
              <a:spLocks noChangeArrowheads="1"/>
            </p:cNvSpPr>
            <p:nvPr/>
          </p:nvSpPr>
          <p:spPr bwMode="auto">
            <a:xfrm>
              <a:off x="218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" name="Rectangle 238"/>
            <p:cNvSpPr>
              <a:spLocks noChangeArrowheads="1"/>
            </p:cNvSpPr>
            <p:nvPr/>
          </p:nvSpPr>
          <p:spPr bwMode="auto">
            <a:xfrm>
              <a:off x="297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" name="Rectangle 239"/>
            <p:cNvSpPr>
              <a:spLocks noChangeArrowheads="1"/>
            </p:cNvSpPr>
            <p:nvPr/>
          </p:nvSpPr>
          <p:spPr bwMode="auto">
            <a:xfrm>
              <a:off x="312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" name="Rectangle 240"/>
            <p:cNvSpPr>
              <a:spLocks noChangeArrowheads="1"/>
            </p:cNvSpPr>
            <p:nvPr/>
          </p:nvSpPr>
          <p:spPr bwMode="auto">
            <a:xfrm>
              <a:off x="328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8" name="Rectangle 241"/>
            <p:cNvSpPr>
              <a:spLocks noChangeArrowheads="1"/>
            </p:cNvSpPr>
            <p:nvPr/>
          </p:nvSpPr>
          <p:spPr bwMode="auto">
            <a:xfrm>
              <a:off x="344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9" name="Rectangle 242"/>
            <p:cNvSpPr>
              <a:spLocks noChangeArrowheads="1"/>
            </p:cNvSpPr>
            <p:nvPr/>
          </p:nvSpPr>
          <p:spPr bwMode="auto">
            <a:xfrm>
              <a:off x="234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0" name="Rectangle 243"/>
            <p:cNvSpPr>
              <a:spLocks noChangeArrowheads="1"/>
            </p:cNvSpPr>
            <p:nvPr/>
          </p:nvSpPr>
          <p:spPr bwMode="auto">
            <a:xfrm>
              <a:off x="250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1" name="Rectangle 244"/>
            <p:cNvSpPr>
              <a:spLocks noChangeArrowheads="1"/>
            </p:cNvSpPr>
            <p:nvPr/>
          </p:nvSpPr>
          <p:spPr bwMode="auto">
            <a:xfrm>
              <a:off x="265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2" name="Rectangle 245"/>
            <p:cNvSpPr>
              <a:spLocks noChangeArrowheads="1"/>
            </p:cNvSpPr>
            <p:nvPr/>
          </p:nvSpPr>
          <p:spPr bwMode="auto">
            <a:xfrm>
              <a:off x="281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3" name="Rectangle 246"/>
            <p:cNvSpPr>
              <a:spLocks noChangeArrowheads="1"/>
            </p:cNvSpPr>
            <p:nvPr/>
          </p:nvSpPr>
          <p:spPr bwMode="auto">
            <a:xfrm>
              <a:off x="359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4" name="Rectangle 247"/>
            <p:cNvSpPr>
              <a:spLocks noChangeArrowheads="1"/>
            </p:cNvSpPr>
            <p:nvPr/>
          </p:nvSpPr>
          <p:spPr bwMode="auto">
            <a:xfrm>
              <a:off x="375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5" name="Rectangle 248"/>
            <p:cNvSpPr>
              <a:spLocks noChangeArrowheads="1"/>
            </p:cNvSpPr>
            <p:nvPr/>
          </p:nvSpPr>
          <p:spPr bwMode="auto">
            <a:xfrm>
              <a:off x="140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6" name="Rectangle 249"/>
            <p:cNvSpPr>
              <a:spLocks noChangeArrowheads="1"/>
            </p:cNvSpPr>
            <p:nvPr/>
          </p:nvSpPr>
          <p:spPr bwMode="auto">
            <a:xfrm>
              <a:off x="155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" name="Rectangle 250"/>
            <p:cNvSpPr>
              <a:spLocks noChangeArrowheads="1"/>
            </p:cNvSpPr>
            <p:nvPr/>
          </p:nvSpPr>
          <p:spPr bwMode="auto">
            <a:xfrm>
              <a:off x="171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8" name="Rectangle 251"/>
            <p:cNvSpPr>
              <a:spLocks noChangeArrowheads="1"/>
            </p:cNvSpPr>
            <p:nvPr/>
          </p:nvSpPr>
          <p:spPr bwMode="auto">
            <a:xfrm>
              <a:off x="187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9" name="Rectangle 252"/>
            <p:cNvSpPr>
              <a:spLocks noChangeArrowheads="1"/>
            </p:cNvSpPr>
            <p:nvPr/>
          </p:nvSpPr>
          <p:spPr bwMode="auto">
            <a:xfrm>
              <a:off x="77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0" name="Rectangle 253"/>
            <p:cNvSpPr>
              <a:spLocks noChangeArrowheads="1"/>
            </p:cNvSpPr>
            <p:nvPr/>
          </p:nvSpPr>
          <p:spPr bwMode="auto">
            <a:xfrm>
              <a:off x="93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1" name="Rectangle 254"/>
            <p:cNvSpPr>
              <a:spLocks noChangeArrowheads="1"/>
            </p:cNvSpPr>
            <p:nvPr/>
          </p:nvSpPr>
          <p:spPr bwMode="auto">
            <a:xfrm>
              <a:off x="108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2" name="Rectangle 255"/>
            <p:cNvSpPr>
              <a:spLocks noChangeArrowheads="1"/>
            </p:cNvSpPr>
            <p:nvPr/>
          </p:nvSpPr>
          <p:spPr bwMode="auto">
            <a:xfrm>
              <a:off x="124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3" name="Rectangle 256"/>
            <p:cNvSpPr>
              <a:spLocks noChangeArrowheads="1"/>
            </p:cNvSpPr>
            <p:nvPr/>
          </p:nvSpPr>
          <p:spPr bwMode="auto">
            <a:xfrm>
              <a:off x="202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4" name="Rectangle 257"/>
            <p:cNvSpPr>
              <a:spLocks noChangeArrowheads="1"/>
            </p:cNvSpPr>
            <p:nvPr/>
          </p:nvSpPr>
          <p:spPr bwMode="auto">
            <a:xfrm>
              <a:off x="218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5" name="Rectangle 258"/>
            <p:cNvSpPr>
              <a:spLocks noChangeArrowheads="1"/>
            </p:cNvSpPr>
            <p:nvPr/>
          </p:nvSpPr>
          <p:spPr bwMode="auto">
            <a:xfrm>
              <a:off x="297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6" name="Rectangle 259"/>
            <p:cNvSpPr>
              <a:spLocks noChangeArrowheads="1"/>
            </p:cNvSpPr>
            <p:nvPr/>
          </p:nvSpPr>
          <p:spPr bwMode="auto">
            <a:xfrm>
              <a:off x="312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" name="Rectangle 260"/>
            <p:cNvSpPr>
              <a:spLocks noChangeArrowheads="1"/>
            </p:cNvSpPr>
            <p:nvPr/>
          </p:nvSpPr>
          <p:spPr bwMode="auto">
            <a:xfrm>
              <a:off x="328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" name="Rectangle 261"/>
            <p:cNvSpPr>
              <a:spLocks noChangeArrowheads="1"/>
            </p:cNvSpPr>
            <p:nvPr/>
          </p:nvSpPr>
          <p:spPr bwMode="auto">
            <a:xfrm>
              <a:off x="344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9" name="Rectangle 262"/>
            <p:cNvSpPr>
              <a:spLocks noChangeArrowheads="1"/>
            </p:cNvSpPr>
            <p:nvPr/>
          </p:nvSpPr>
          <p:spPr bwMode="auto">
            <a:xfrm>
              <a:off x="234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0" name="Rectangle 263"/>
            <p:cNvSpPr>
              <a:spLocks noChangeArrowheads="1"/>
            </p:cNvSpPr>
            <p:nvPr/>
          </p:nvSpPr>
          <p:spPr bwMode="auto">
            <a:xfrm>
              <a:off x="250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1" name="Rectangle 264"/>
            <p:cNvSpPr>
              <a:spLocks noChangeArrowheads="1"/>
            </p:cNvSpPr>
            <p:nvPr/>
          </p:nvSpPr>
          <p:spPr bwMode="auto">
            <a:xfrm>
              <a:off x="265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2" name="Rectangle 265"/>
            <p:cNvSpPr>
              <a:spLocks noChangeArrowheads="1"/>
            </p:cNvSpPr>
            <p:nvPr/>
          </p:nvSpPr>
          <p:spPr bwMode="auto">
            <a:xfrm>
              <a:off x="281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3" name="Rectangle 266"/>
            <p:cNvSpPr>
              <a:spLocks noChangeArrowheads="1"/>
            </p:cNvSpPr>
            <p:nvPr/>
          </p:nvSpPr>
          <p:spPr bwMode="auto">
            <a:xfrm>
              <a:off x="359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4" name="Rectangle 267"/>
            <p:cNvSpPr>
              <a:spLocks noChangeArrowheads="1"/>
            </p:cNvSpPr>
            <p:nvPr/>
          </p:nvSpPr>
          <p:spPr bwMode="auto">
            <a:xfrm>
              <a:off x="375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5" name="Rectangle 268"/>
            <p:cNvSpPr>
              <a:spLocks noChangeArrowheads="1"/>
            </p:cNvSpPr>
            <p:nvPr/>
          </p:nvSpPr>
          <p:spPr bwMode="auto">
            <a:xfrm>
              <a:off x="140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6" name="Rectangle 269"/>
            <p:cNvSpPr>
              <a:spLocks noChangeArrowheads="1"/>
            </p:cNvSpPr>
            <p:nvPr/>
          </p:nvSpPr>
          <p:spPr bwMode="auto">
            <a:xfrm>
              <a:off x="155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7" name="Rectangle 270"/>
            <p:cNvSpPr>
              <a:spLocks noChangeArrowheads="1"/>
            </p:cNvSpPr>
            <p:nvPr/>
          </p:nvSpPr>
          <p:spPr bwMode="auto">
            <a:xfrm>
              <a:off x="171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" name="Rectangle 271"/>
            <p:cNvSpPr>
              <a:spLocks noChangeArrowheads="1"/>
            </p:cNvSpPr>
            <p:nvPr/>
          </p:nvSpPr>
          <p:spPr bwMode="auto">
            <a:xfrm>
              <a:off x="187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9" name="Rectangle 272"/>
            <p:cNvSpPr>
              <a:spLocks noChangeArrowheads="1"/>
            </p:cNvSpPr>
            <p:nvPr/>
          </p:nvSpPr>
          <p:spPr bwMode="auto">
            <a:xfrm>
              <a:off x="77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0" name="Rectangle 273"/>
            <p:cNvSpPr>
              <a:spLocks noChangeArrowheads="1"/>
            </p:cNvSpPr>
            <p:nvPr/>
          </p:nvSpPr>
          <p:spPr bwMode="auto">
            <a:xfrm>
              <a:off x="93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1" name="Rectangle 274"/>
            <p:cNvSpPr>
              <a:spLocks noChangeArrowheads="1"/>
            </p:cNvSpPr>
            <p:nvPr/>
          </p:nvSpPr>
          <p:spPr bwMode="auto">
            <a:xfrm>
              <a:off x="108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2" name="Rectangle 275"/>
            <p:cNvSpPr>
              <a:spLocks noChangeArrowheads="1"/>
            </p:cNvSpPr>
            <p:nvPr/>
          </p:nvSpPr>
          <p:spPr bwMode="auto">
            <a:xfrm>
              <a:off x="124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3" name="Rectangle 276"/>
            <p:cNvSpPr>
              <a:spLocks noChangeArrowheads="1"/>
            </p:cNvSpPr>
            <p:nvPr/>
          </p:nvSpPr>
          <p:spPr bwMode="auto">
            <a:xfrm>
              <a:off x="202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4" name="Rectangle 277"/>
            <p:cNvSpPr>
              <a:spLocks noChangeArrowheads="1"/>
            </p:cNvSpPr>
            <p:nvPr/>
          </p:nvSpPr>
          <p:spPr bwMode="auto">
            <a:xfrm>
              <a:off x="218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5" name="Rectangle 278"/>
            <p:cNvSpPr>
              <a:spLocks noChangeArrowheads="1"/>
            </p:cNvSpPr>
            <p:nvPr/>
          </p:nvSpPr>
          <p:spPr bwMode="auto">
            <a:xfrm>
              <a:off x="297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6" name="Rectangle 279"/>
            <p:cNvSpPr>
              <a:spLocks noChangeArrowheads="1"/>
            </p:cNvSpPr>
            <p:nvPr/>
          </p:nvSpPr>
          <p:spPr bwMode="auto">
            <a:xfrm>
              <a:off x="312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7" name="Rectangle 280"/>
            <p:cNvSpPr>
              <a:spLocks noChangeArrowheads="1"/>
            </p:cNvSpPr>
            <p:nvPr/>
          </p:nvSpPr>
          <p:spPr bwMode="auto">
            <a:xfrm>
              <a:off x="328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" name="Rectangle 281"/>
            <p:cNvSpPr>
              <a:spLocks noChangeArrowheads="1"/>
            </p:cNvSpPr>
            <p:nvPr/>
          </p:nvSpPr>
          <p:spPr bwMode="auto">
            <a:xfrm>
              <a:off x="344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9" name="Rectangle 282"/>
            <p:cNvSpPr>
              <a:spLocks noChangeArrowheads="1"/>
            </p:cNvSpPr>
            <p:nvPr/>
          </p:nvSpPr>
          <p:spPr bwMode="auto">
            <a:xfrm>
              <a:off x="234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0" name="Rectangle 283"/>
            <p:cNvSpPr>
              <a:spLocks noChangeArrowheads="1"/>
            </p:cNvSpPr>
            <p:nvPr/>
          </p:nvSpPr>
          <p:spPr bwMode="auto">
            <a:xfrm>
              <a:off x="250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1" name="Rectangle 284"/>
            <p:cNvSpPr>
              <a:spLocks noChangeArrowheads="1"/>
            </p:cNvSpPr>
            <p:nvPr/>
          </p:nvSpPr>
          <p:spPr bwMode="auto">
            <a:xfrm>
              <a:off x="265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2" name="Rectangle 285"/>
            <p:cNvSpPr>
              <a:spLocks noChangeArrowheads="1"/>
            </p:cNvSpPr>
            <p:nvPr/>
          </p:nvSpPr>
          <p:spPr bwMode="auto">
            <a:xfrm>
              <a:off x="281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3" name="Rectangle 286"/>
            <p:cNvSpPr>
              <a:spLocks noChangeArrowheads="1"/>
            </p:cNvSpPr>
            <p:nvPr/>
          </p:nvSpPr>
          <p:spPr bwMode="auto">
            <a:xfrm>
              <a:off x="359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4" name="Rectangle 287"/>
            <p:cNvSpPr>
              <a:spLocks noChangeArrowheads="1"/>
            </p:cNvSpPr>
            <p:nvPr/>
          </p:nvSpPr>
          <p:spPr bwMode="auto">
            <a:xfrm>
              <a:off x="375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5" name="Rectangle 288"/>
            <p:cNvSpPr>
              <a:spLocks noChangeArrowheads="1"/>
            </p:cNvSpPr>
            <p:nvPr/>
          </p:nvSpPr>
          <p:spPr bwMode="auto">
            <a:xfrm>
              <a:off x="140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6" name="Rectangle 289"/>
            <p:cNvSpPr>
              <a:spLocks noChangeArrowheads="1"/>
            </p:cNvSpPr>
            <p:nvPr/>
          </p:nvSpPr>
          <p:spPr bwMode="auto">
            <a:xfrm>
              <a:off x="155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7" name="Rectangle 290"/>
            <p:cNvSpPr>
              <a:spLocks noChangeArrowheads="1"/>
            </p:cNvSpPr>
            <p:nvPr/>
          </p:nvSpPr>
          <p:spPr bwMode="auto">
            <a:xfrm>
              <a:off x="171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" name="Rectangle 291"/>
            <p:cNvSpPr>
              <a:spLocks noChangeArrowheads="1"/>
            </p:cNvSpPr>
            <p:nvPr/>
          </p:nvSpPr>
          <p:spPr bwMode="auto">
            <a:xfrm>
              <a:off x="187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9" name="Rectangle 292"/>
            <p:cNvSpPr>
              <a:spLocks noChangeArrowheads="1"/>
            </p:cNvSpPr>
            <p:nvPr/>
          </p:nvSpPr>
          <p:spPr bwMode="auto">
            <a:xfrm>
              <a:off x="77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0" name="Rectangle 293"/>
            <p:cNvSpPr>
              <a:spLocks noChangeArrowheads="1"/>
            </p:cNvSpPr>
            <p:nvPr/>
          </p:nvSpPr>
          <p:spPr bwMode="auto">
            <a:xfrm>
              <a:off x="93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1" name="Rectangle 294"/>
            <p:cNvSpPr>
              <a:spLocks noChangeArrowheads="1"/>
            </p:cNvSpPr>
            <p:nvPr/>
          </p:nvSpPr>
          <p:spPr bwMode="auto">
            <a:xfrm>
              <a:off x="108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2" name="Rectangle 295"/>
            <p:cNvSpPr>
              <a:spLocks noChangeArrowheads="1"/>
            </p:cNvSpPr>
            <p:nvPr/>
          </p:nvSpPr>
          <p:spPr bwMode="auto">
            <a:xfrm>
              <a:off x="124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3" name="Rectangle 296"/>
            <p:cNvSpPr>
              <a:spLocks noChangeArrowheads="1"/>
            </p:cNvSpPr>
            <p:nvPr/>
          </p:nvSpPr>
          <p:spPr bwMode="auto">
            <a:xfrm>
              <a:off x="202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4" name="Rectangle 297"/>
            <p:cNvSpPr>
              <a:spLocks noChangeArrowheads="1"/>
            </p:cNvSpPr>
            <p:nvPr/>
          </p:nvSpPr>
          <p:spPr bwMode="auto">
            <a:xfrm>
              <a:off x="218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" name="Rectangle 298"/>
            <p:cNvSpPr>
              <a:spLocks noChangeArrowheads="1"/>
            </p:cNvSpPr>
            <p:nvPr/>
          </p:nvSpPr>
          <p:spPr bwMode="auto">
            <a:xfrm>
              <a:off x="297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6" name="Rectangle 299"/>
            <p:cNvSpPr>
              <a:spLocks noChangeArrowheads="1"/>
            </p:cNvSpPr>
            <p:nvPr/>
          </p:nvSpPr>
          <p:spPr bwMode="auto">
            <a:xfrm>
              <a:off x="312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" name="Rectangle 300"/>
            <p:cNvSpPr>
              <a:spLocks noChangeArrowheads="1"/>
            </p:cNvSpPr>
            <p:nvPr/>
          </p:nvSpPr>
          <p:spPr bwMode="auto">
            <a:xfrm>
              <a:off x="328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" name="Rectangle 301"/>
            <p:cNvSpPr>
              <a:spLocks noChangeArrowheads="1"/>
            </p:cNvSpPr>
            <p:nvPr/>
          </p:nvSpPr>
          <p:spPr bwMode="auto">
            <a:xfrm>
              <a:off x="344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" name="Rectangle 302"/>
            <p:cNvSpPr>
              <a:spLocks noChangeArrowheads="1"/>
            </p:cNvSpPr>
            <p:nvPr/>
          </p:nvSpPr>
          <p:spPr bwMode="auto">
            <a:xfrm>
              <a:off x="234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0" name="Rectangle 303"/>
            <p:cNvSpPr>
              <a:spLocks noChangeArrowheads="1"/>
            </p:cNvSpPr>
            <p:nvPr/>
          </p:nvSpPr>
          <p:spPr bwMode="auto">
            <a:xfrm>
              <a:off x="250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1" name="Rectangle 304"/>
            <p:cNvSpPr>
              <a:spLocks noChangeArrowheads="1"/>
            </p:cNvSpPr>
            <p:nvPr/>
          </p:nvSpPr>
          <p:spPr bwMode="auto">
            <a:xfrm>
              <a:off x="265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2" name="Rectangle 305"/>
            <p:cNvSpPr>
              <a:spLocks noChangeArrowheads="1"/>
            </p:cNvSpPr>
            <p:nvPr/>
          </p:nvSpPr>
          <p:spPr bwMode="auto">
            <a:xfrm>
              <a:off x="281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3" name="Rectangle 306"/>
            <p:cNvSpPr>
              <a:spLocks noChangeArrowheads="1"/>
            </p:cNvSpPr>
            <p:nvPr/>
          </p:nvSpPr>
          <p:spPr bwMode="auto">
            <a:xfrm>
              <a:off x="359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4" name="Rectangle 307"/>
            <p:cNvSpPr>
              <a:spLocks noChangeArrowheads="1"/>
            </p:cNvSpPr>
            <p:nvPr/>
          </p:nvSpPr>
          <p:spPr bwMode="auto">
            <a:xfrm>
              <a:off x="375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5" name="Rectangle 308"/>
            <p:cNvSpPr>
              <a:spLocks noChangeArrowheads="1"/>
            </p:cNvSpPr>
            <p:nvPr/>
          </p:nvSpPr>
          <p:spPr bwMode="auto">
            <a:xfrm>
              <a:off x="140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6" name="Rectangle 309"/>
            <p:cNvSpPr>
              <a:spLocks noChangeArrowheads="1"/>
            </p:cNvSpPr>
            <p:nvPr/>
          </p:nvSpPr>
          <p:spPr bwMode="auto">
            <a:xfrm>
              <a:off x="155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7" name="Rectangle 310"/>
            <p:cNvSpPr>
              <a:spLocks noChangeArrowheads="1"/>
            </p:cNvSpPr>
            <p:nvPr/>
          </p:nvSpPr>
          <p:spPr bwMode="auto">
            <a:xfrm>
              <a:off x="171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" name="Rectangle 311"/>
            <p:cNvSpPr>
              <a:spLocks noChangeArrowheads="1"/>
            </p:cNvSpPr>
            <p:nvPr/>
          </p:nvSpPr>
          <p:spPr bwMode="auto">
            <a:xfrm>
              <a:off x="187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" name="Rectangle 312"/>
            <p:cNvSpPr>
              <a:spLocks noChangeArrowheads="1"/>
            </p:cNvSpPr>
            <p:nvPr/>
          </p:nvSpPr>
          <p:spPr bwMode="auto">
            <a:xfrm>
              <a:off x="77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0" name="Rectangle 313"/>
            <p:cNvSpPr>
              <a:spLocks noChangeArrowheads="1"/>
            </p:cNvSpPr>
            <p:nvPr/>
          </p:nvSpPr>
          <p:spPr bwMode="auto">
            <a:xfrm>
              <a:off x="93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1" name="Rectangle 314"/>
            <p:cNvSpPr>
              <a:spLocks noChangeArrowheads="1"/>
            </p:cNvSpPr>
            <p:nvPr/>
          </p:nvSpPr>
          <p:spPr bwMode="auto">
            <a:xfrm>
              <a:off x="108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2" name="Rectangle 315"/>
            <p:cNvSpPr>
              <a:spLocks noChangeArrowheads="1"/>
            </p:cNvSpPr>
            <p:nvPr/>
          </p:nvSpPr>
          <p:spPr bwMode="auto">
            <a:xfrm>
              <a:off x="124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3" name="Rectangle 316"/>
            <p:cNvSpPr>
              <a:spLocks noChangeArrowheads="1"/>
            </p:cNvSpPr>
            <p:nvPr/>
          </p:nvSpPr>
          <p:spPr bwMode="auto">
            <a:xfrm>
              <a:off x="202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4" name="Rectangle 317"/>
            <p:cNvSpPr>
              <a:spLocks noChangeArrowheads="1"/>
            </p:cNvSpPr>
            <p:nvPr/>
          </p:nvSpPr>
          <p:spPr bwMode="auto">
            <a:xfrm>
              <a:off x="218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" name="Rectangle 318"/>
            <p:cNvSpPr>
              <a:spLocks noChangeArrowheads="1"/>
            </p:cNvSpPr>
            <p:nvPr/>
          </p:nvSpPr>
          <p:spPr bwMode="auto">
            <a:xfrm>
              <a:off x="297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" name="Rectangle 319"/>
            <p:cNvSpPr>
              <a:spLocks noChangeArrowheads="1"/>
            </p:cNvSpPr>
            <p:nvPr/>
          </p:nvSpPr>
          <p:spPr bwMode="auto">
            <a:xfrm>
              <a:off x="312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7" name="Rectangle 320"/>
            <p:cNvSpPr>
              <a:spLocks noChangeArrowheads="1"/>
            </p:cNvSpPr>
            <p:nvPr/>
          </p:nvSpPr>
          <p:spPr bwMode="auto">
            <a:xfrm>
              <a:off x="328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" name="Rectangle 321"/>
            <p:cNvSpPr>
              <a:spLocks noChangeArrowheads="1"/>
            </p:cNvSpPr>
            <p:nvPr/>
          </p:nvSpPr>
          <p:spPr bwMode="auto">
            <a:xfrm>
              <a:off x="344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" name="Rectangle 322"/>
            <p:cNvSpPr>
              <a:spLocks noChangeArrowheads="1"/>
            </p:cNvSpPr>
            <p:nvPr/>
          </p:nvSpPr>
          <p:spPr bwMode="auto">
            <a:xfrm>
              <a:off x="234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" name="Rectangle 323"/>
            <p:cNvSpPr>
              <a:spLocks noChangeArrowheads="1"/>
            </p:cNvSpPr>
            <p:nvPr/>
          </p:nvSpPr>
          <p:spPr bwMode="auto">
            <a:xfrm>
              <a:off x="250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" name="Rectangle 324"/>
            <p:cNvSpPr>
              <a:spLocks noChangeArrowheads="1"/>
            </p:cNvSpPr>
            <p:nvPr/>
          </p:nvSpPr>
          <p:spPr bwMode="auto">
            <a:xfrm>
              <a:off x="265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" name="Rectangle 325"/>
            <p:cNvSpPr>
              <a:spLocks noChangeArrowheads="1"/>
            </p:cNvSpPr>
            <p:nvPr/>
          </p:nvSpPr>
          <p:spPr bwMode="auto">
            <a:xfrm>
              <a:off x="281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" name="Rectangle 326"/>
            <p:cNvSpPr>
              <a:spLocks noChangeArrowheads="1"/>
            </p:cNvSpPr>
            <p:nvPr/>
          </p:nvSpPr>
          <p:spPr bwMode="auto">
            <a:xfrm>
              <a:off x="359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" name="Rectangle 327"/>
            <p:cNvSpPr>
              <a:spLocks noChangeArrowheads="1"/>
            </p:cNvSpPr>
            <p:nvPr/>
          </p:nvSpPr>
          <p:spPr bwMode="auto">
            <a:xfrm>
              <a:off x="375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" name="Rectangle 328"/>
            <p:cNvSpPr>
              <a:spLocks noChangeArrowheads="1"/>
            </p:cNvSpPr>
            <p:nvPr/>
          </p:nvSpPr>
          <p:spPr bwMode="auto">
            <a:xfrm>
              <a:off x="140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" name="Rectangle 329"/>
            <p:cNvSpPr>
              <a:spLocks noChangeArrowheads="1"/>
            </p:cNvSpPr>
            <p:nvPr/>
          </p:nvSpPr>
          <p:spPr bwMode="auto">
            <a:xfrm>
              <a:off x="155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" name="Rectangle 330"/>
            <p:cNvSpPr>
              <a:spLocks noChangeArrowheads="1"/>
            </p:cNvSpPr>
            <p:nvPr/>
          </p:nvSpPr>
          <p:spPr bwMode="auto">
            <a:xfrm>
              <a:off x="171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" name="Rectangle 331"/>
            <p:cNvSpPr>
              <a:spLocks noChangeArrowheads="1"/>
            </p:cNvSpPr>
            <p:nvPr/>
          </p:nvSpPr>
          <p:spPr bwMode="auto">
            <a:xfrm>
              <a:off x="187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" name="Rectangle 332"/>
            <p:cNvSpPr>
              <a:spLocks noChangeArrowheads="1"/>
            </p:cNvSpPr>
            <p:nvPr/>
          </p:nvSpPr>
          <p:spPr bwMode="auto">
            <a:xfrm>
              <a:off x="77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" name="Rectangle 333"/>
            <p:cNvSpPr>
              <a:spLocks noChangeArrowheads="1"/>
            </p:cNvSpPr>
            <p:nvPr/>
          </p:nvSpPr>
          <p:spPr bwMode="auto">
            <a:xfrm>
              <a:off x="93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" name="Rectangle 334"/>
            <p:cNvSpPr>
              <a:spLocks noChangeArrowheads="1"/>
            </p:cNvSpPr>
            <p:nvPr/>
          </p:nvSpPr>
          <p:spPr bwMode="auto">
            <a:xfrm>
              <a:off x="108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2" name="Rectangle 335"/>
            <p:cNvSpPr>
              <a:spLocks noChangeArrowheads="1"/>
            </p:cNvSpPr>
            <p:nvPr/>
          </p:nvSpPr>
          <p:spPr bwMode="auto">
            <a:xfrm>
              <a:off x="124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3" name="Rectangle 336"/>
            <p:cNvSpPr>
              <a:spLocks noChangeArrowheads="1"/>
            </p:cNvSpPr>
            <p:nvPr/>
          </p:nvSpPr>
          <p:spPr bwMode="auto">
            <a:xfrm>
              <a:off x="202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4" name="Rectangle 337"/>
            <p:cNvSpPr>
              <a:spLocks noChangeArrowheads="1"/>
            </p:cNvSpPr>
            <p:nvPr/>
          </p:nvSpPr>
          <p:spPr bwMode="auto">
            <a:xfrm>
              <a:off x="218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5" name="Rectangle 338"/>
            <p:cNvSpPr>
              <a:spLocks noChangeArrowheads="1"/>
            </p:cNvSpPr>
            <p:nvPr/>
          </p:nvSpPr>
          <p:spPr bwMode="auto">
            <a:xfrm>
              <a:off x="297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6" name="Rectangle 339"/>
            <p:cNvSpPr>
              <a:spLocks noChangeArrowheads="1"/>
            </p:cNvSpPr>
            <p:nvPr/>
          </p:nvSpPr>
          <p:spPr bwMode="auto">
            <a:xfrm>
              <a:off x="312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7" name="Rectangle 340"/>
            <p:cNvSpPr>
              <a:spLocks noChangeArrowheads="1"/>
            </p:cNvSpPr>
            <p:nvPr/>
          </p:nvSpPr>
          <p:spPr bwMode="auto">
            <a:xfrm>
              <a:off x="328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8" name="Rectangle 341"/>
            <p:cNvSpPr>
              <a:spLocks noChangeArrowheads="1"/>
            </p:cNvSpPr>
            <p:nvPr/>
          </p:nvSpPr>
          <p:spPr bwMode="auto">
            <a:xfrm>
              <a:off x="344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" name="Rectangle 342"/>
            <p:cNvSpPr>
              <a:spLocks noChangeArrowheads="1"/>
            </p:cNvSpPr>
            <p:nvPr/>
          </p:nvSpPr>
          <p:spPr bwMode="auto">
            <a:xfrm>
              <a:off x="234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" name="Rectangle 343"/>
            <p:cNvSpPr>
              <a:spLocks noChangeArrowheads="1"/>
            </p:cNvSpPr>
            <p:nvPr/>
          </p:nvSpPr>
          <p:spPr bwMode="auto">
            <a:xfrm>
              <a:off x="250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1" name="Rectangle 344"/>
            <p:cNvSpPr>
              <a:spLocks noChangeArrowheads="1"/>
            </p:cNvSpPr>
            <p:nvPr/>
          </p:nvSpPr>
          <p:spPr bwMode="auto">
            <a:xfrm>
              <a:off x="265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2" name="Rectangle 345"/>
            <p:cNvSpPr>
              <a:spLocks noChangeArrowheads="1"/>
            </p:cNvSpPr>
            <p:nvPr/>
          </p:nvSpPr>
          <p:spPr bwMode="auto">
            <a:xfrm>
              <a:off x="281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3" name="Rectangle 346"/>
            <p:cNvSpPr>
              <a:spLocks noChangeArrowheads="1"/>
            </p:cNvSpPr>
            <p:nvPr/>
          </p:nvSpPr>
          <p:spPr bwMode="auto">
            <a:xfrm>
              <a:off x="359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4" name="Rectangle 347"/>
            <p:cNvSpPr>
              <a:spLocks noChangeArrowheads="1"/>
            </p:cNvSpPr>
            <p:nvPr/>
          </p:nvSpPr>
          <p:spPr bwMode="auto">
            <a:xfrm>
              <a:off x="375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5" name="Rectangle 348"/>
            <p:cNvSpPr>
              <a:spLocks noChangeArrowheads="1"/>
            </p:cNvSpPr>
            <p:nvPr/>
          </p:nvSpPr>
          <p:spPr bwMode="auto">
            <a:xfrm>
              <a:off x="140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6" name="Rectangle 349"/>
            <p:cNvSpPr>
              <a:spLocks noChangeArrowheads="1"/>
            </p:cNvSpPr>
            <p:nvPr/>
          </p:nvSpPr>
          <p:spPr bwMode="auto">
            <a:xfrm>
              <a:off x="155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" name="Rectangle 350"/>
            <p:cNvSpPr>
              <a:spLocks noChangeArrowheads="1"/>
            </p:cNvSpPr>
            <p:nvPr/>
          </p:nvSpPr>
          <p:spPr bwMode="auto">
            <a:xfrm>
              <a:off x="171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8" name="Rectangle 351"/>
            <p:cNvSpPr>
              <a:spLocks noChangeArrowheads="1"/>
            </p:cNvSpPr>
            <p:nvPr/>
          </p:nvSpPr>
          <p:spPr bwMode="auto">
            <a:xfrm>
              <a:off x="187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9" name="Rectangle 352"/>
            <p:cNvSpPr>
              <a:spLocks noChangeArrowheads="1"/>
            </p:cNvSpPr>
            <p:nvPr/>
          </p:nvSpPr>
          <p:spPr bwMode="auto">
            <a:xfrm>
              <a:off x="77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0" name="Rectangle 353"/>
            <p:cNvSpPr>
              <a:spLocks noChangeArrowheads="1"/>
            </p:cNvSpPr>
            <p:nvPr/>
          </p:nvSpPr>
          <p:spPr bwMode="auto">
            <a:xfrm>
              <a:off x="93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1" name="Rectangle 354"/>
            <p:cNvSpPr>
              <a:spLocks noChangeArrowheads="1"/>
            </p:cNvSpPr>
            <p:nvPr/>
          </p:nvSpPr>
          <p:spPr bwMode="auto">
            <a:xfrm>
              <a:off x="108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2" name="Rectangle 355"/>
            <p:cNvSpPr>
              <a:spLocks noChangeArrowheads="1"/>
            </p:cNvSpPr>
            <p:nvPr/>
          </p:nvSpPr>
          <p:spPr bwMode="auto">
            <a:xfrm>
              <a:off x="124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3" name="Rectangle 356"/>
            <p:cNvSpPr>
              <a:spLocks noChangeArrowheads="1"/>
            </p:cNvSpPr>
            <p:nvPr/>
          </p:nvSpPr>
          <p:spPr bwMode="auto">
            <a:xfrm>
              <a:off x="202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4" name="Rectangle 357"/>
            <p:cNvSpPr>
              <a:spLocks noChangeArrowheads="1"/>
            </p:cNvSpPr>
            <p:nvPr/>
          </p:nvSpPr>
          <p:spPr bwMode="auto">
            <a:xfrm>
              <a:off x="218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5" name="Rectangle 358"/>
            <p:cNvSpPr>
              <a:spLocks noChangeArrowheads="1"/>
            </p:cNvSpPr>
            <p:nvPr/>
          </p:nvSpPr>
          <p:spPr bwMode="auto">
            <a:xfrm>
              <a:off x="297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6" name="Rectangle 359"/>
            <p:cNvSpPr>
              <a:spLocks noChangeArrowheads="1"/>
            </p:cNvSpPr>
            <p:nvPr/>
          </p:nvSpPr>
          <p:spPr bwMode="auto">
            <a:xfrm>
              <a:off x="312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7" name="Rectangle 360"/>
            <p:cNvSpPr>
              <a:spLocks noChangeArrowheads="1"/>
            </p:cNvSpPr>
            <p:nvPr/>
          </p:nvSpPr>
          <p:spPr bwMode="auto">
            <a:xfrm>
              <a:off x="328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8" name="Rectangle 361"/>
            <p:cNvSpPr>
              <a:spLocks noChangeArrowheads="1"/>
            </p:cNvSpPr>
            <p:nvPr/>
          </p:nvSpPr>
          <p:spPr bwMode="auto">
            <a:xfrm>
              <a:off x="344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9" name="Rectangle 362"/>
            <p:cNvSpPr>
              <a:spLocks noChangeArrowheads="1"/>
            </p:cNvSpPr>
            <p:nvPr/>
          </p:nvSpPr>
          <p:spPr bwMode="auto">
            <a:xfrm>
              <a:off x="234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" name="Rectangle 363"/>
            <p:cNvSpPr>
              <a:spLocks noChangeArrowheads="1"/>
            </p:cNvSpPr>
            <p:nvPr/>
          </p:nvSpPr>
          <p:spPr bwMode="auto">
            <a:xfrm>
              <a:off x="250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" name="Rectangle 364"/>
            <p:cNvSpPr>
              <a:spLocks noChangeArrowheads="1"/>
            </p:cNvSpPr>
            <p:nvPr/>
          </p:nvSpPr>
          <p:spPr bwMode="auto">
            <a:xfrm>
              <a:off x="265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2" name="Rectangle 365"/>
            <p:cNvSpPr>
              <a:spLocks noChangeArrowheads="1"/>
            </p:cNvSpPr>
            <p:nvPr/>
          </p:nvSpPr>
          <p:spPr bwMode="auto">
            <a:xfrm>
              <a:off x="281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3" name="Rectangle 366"/>
            <p:cNvSpPr>
              <a:spLocks noChangeArrowheads="1"/>
            </p:cNvSpPr>
            <p:nvPr/>
          </p:nvSpPr>
          <p:spPr bwMode="auto">
            <a:xfrm>
              <a:off x="359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4" name="Rectangle 367"/>
            <p:cNvSpPr>
              <a:spLocks noChangeArrowheads="1"/>
            </p:cNvSpPr>
            <p:nvPr/>
          </p:nvSpPr>
          <p:spPr bwMode="auto">
            <a:xfrm>
              <a:off x="375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" name="Rectangle 368"/>
            <p:cNvSpPr>
              <a:spLocks noChangeArrowheads="1"/>
            </p:cNvSpPr>
            <p:nvPr/>
          </p:nvSpPr>
          <p:spPr bwMode="auto">
            <a:xfrm>
              <a:off x="140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6" name="Rectangle 369"/>
            <p:cNvSpPr>
              <a:spLocks noChangeArrowheads="1"/>
            </p:cNvSpPr>
            <p:nvPr/>
          </p:nvSpPr>
          <p:spPr bwMode="auto">
            <a:xfrm>
              <a:off x="155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7" name="Rectangle 370"/>
            <p:cNvSpPr>
              <a:spLocks noChangeArrowheads="1"/>
            </p:cNvSpPr>
            <p:nvPr/>
          </p:nvSpPr>
          <p:spPr bwMode="auto">
            <a:xfrm>
              <a:off x="171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8" name="Rectangle 371"/>
            <p:cNvSpPr>
              <a:spLocks noChangeArrowheads="1"/>
            </p:cNvSpPr>
            <p:nvPr/>
          </p:nvSpPr>
          <p:spPr bwMode="auto">
            <a:xfrm>
              <a:off x="187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9" name="Rectangle 372"/>
            <p:cNvSpPr>
              <a:spLocks noChangeArrowheads="1"/>
            </p:cNvSpPr>
            <p:nvPr/>
          </p:nvSpPr>
          <p:spPr bwMode="auto">
            <a:xfrm>
              <a:off x="77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" name="Rectangle 373"/>
            <p:cNvSpPr>
              <a:spLocks noChangeArrowheads="1"/>
            </p:cNvSpPr>
            <p:nvPr/>
          </p:nvSpPr>
          <p:spPr bwMode="auto">
            <a:xfrm>
              <a:off x="93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" name="Rectangle 374"/>
            <p:cNvSpPr>
              <a:spLocks noChangeArrowheads="1"/>
            </p:cNvSpPr>
            <p:nvPr/>
          </p:nvSpPr>
          <p:spPr bwMode="auto">
            <a:xfrm>
              <a:off x="108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2" name="Rectangle 375"/>
            <p:cNvSpPr>
              <a:spLocks noChangeArrowheads="1"/>
            </p:cNvSpPr>
            <p:nvPr/>
          </p:nvSpPr>
          <p:spPr bwMode="auto">
            <a:xfrm>
              <a:off x="124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3" name="Rectangle 376"/>
            <p:cNvSpPr>
              <a:spLocks noChangeArrowheads="1"/>
            </p:cNvSpPr>
            <p:nvPr/>
          </p:nvSpPr>
          <p:spPr bwMode="auto">
            <a:xfrm>
              <a:off x="202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4" name="Rectangle 377"/>
            <p:cNvSpPr>
              <a:spLocks noChangeArrowheads="1"/>
            </p:cNvSpPr>
            <p:nvPr/>
          </p:nvSpPr>
          <p:spPr bwMode="auto">
            <a:xfrm>
              <a:off x="218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5" name="Rectangle 378"/>
            <p:cNvSpPr>
              <a:spLocks noChangeArrowheads="1"/>
            </p:cNvSpPr>
            <p:nvPr/>
          </p:nvSpPr>
          <p:spPr bwMode="auto">
            <a:xfrm>
              <a:off x="297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6" name="Rectangle 379"/>
            <p:cNvSpPr>
              <a:spLocks noChangeArrowheads="1"/>
            </p:cNvSpPr>
            <p:nvPr/>
          </p:nvSpPr>
          <p:spPr bwMode="auto">
            <a:xfrm>
              <a:off x="312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7" name="Rectangle 380"/>
            <p:cNvSpPr>
              <a:spLocks noChangeArrowheads="1"/>
            </p:cNvSpPr>
            <p:nvPr/>
          </p:nvSpPr>
          <p:spPr bwMode="auto">
            <a:xfrm>
              <a:off x="328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8" name="Rectangle 381"/>
            <p:cNvSpPr>
              <a:spLocks noChangeArrowheads="1"/>
            </p:cNvSpPr>
            <p:nvPr/>
          </p:nvSpPr>
          <p:spPr bwMode="auto">
            <a:xfrm>
              <a:off x="344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9" name="Rectangle 382"/>
            <p:cNvSpPr>
              <a:spLocks noChangeArrowheads="1"/>
            </p:cNvSpPr>
            <p:nvPr/>
          </p:nvSpPr>
          <p:spPr bwMode="auto">
            <a:xfrm>
              <a:off x="234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" name="Rectangle 383"/>
            <p:cNvSpPr>
              <a:spLocks noChangeArrowheads="1"/>
            </p:cNvSpPr>
            <p:nvPr/>
          </p:nvSpPr>
          <p:spPr bwMode="auto">
            <a:xfrm>
              <a:off x="250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" name="Rectangle 384"/>
            <p:cNvSpPr>
              <a:spLocks noChangeArrowheads="1"/>
            </p:cNvSpPr>
            <p:nvPr/>
          </p:nvSpPr>
          <p:spPr bwMode="auto">
            <a:xfrm>
              <a:off x="265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2" name="Rectangle 385"/>
            <p:cNvSpPr>
              <a:spLocks noChangeArrowheads="1"/>
            </p:cNvSpPr>
            <p:nvPr/>
          </p:nvSpPr>
          <p:spPr bwMode="auto">
            <a:xfrm>
              <a:off x="281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3" name="Rectangle 386"/>
            <p:cNvSpPr>
              <a:spLocks noChangeArrowheads="1"/>
            </p:cNvSpPr>
            <p:nvPr/>
          </p:nvSpPr>
          <p:spPr bwMode="auto">
            <a:xfrm>
              <a:off x="359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4" name="Rectangle 387"/>
            <p:cNvSpPr>
              <a:spLocks noChangeArrowheads="1"/>
            </p:cNvSpPr>
            <p:nvPr/>
          </p:nvSpPr>
          <p:spPr bwMode="auto">
            <a:xfrm>
              <a:off x="375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5" name="Rectangle 388"/>
            <p:cNvSpPr>
              <a:spLocks noChangeArrowheads="1"/>
            </p:cNvSpPr>
            <p:nvPr/>
          </p:nvSpPr>
          <p:spPr bwMode="auto">
            <a:xfrm>
              <a:off x="140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6" name="Rectangle 389"/>
            <p:cNvSpPr>
              <a:spLocks noChangeArrowheads="1"/>
            </p:cNvSpPr>
            <p:nvPr/>
          </p:nvSpPr>
          <p:spPr bwMode="auto">
            <a:xfrm>
              <a:off x="155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7" name="Rectangle 390"/>
            <p:cNvSpPr>
              <a:spLocks noChangeArrowheads="1"/>
            </p:cNvSpPr>
            <p:nvPr/>
          </p:nvSpPr>
          <p:spPr bwMode="auto">
            <a:xfrm>
              <a:off x="171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8" name="Rectangle 391"/>
            <p:cNvSpPr>
              <a:spLocks noChangeArrowheads="1"/>
            </p:cNvSpPr>
            <p:nvPr/>
          </p:nvSpPr>
          <p:spPr bwMode="auto">
            <a:xfrm>
              <a:off x="187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9" name="Rectangle 392"/>
            <p:cNvSpPr>
              <a:spLocks noChangeArrowheads="1"/>
            </p:cNvSpPr>
            <p:nvPr/>
          </p:nvSpPr>
          <p:spPr bwMode="auto">
            <a:xfrm>
              <a:off x="77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" name="Rectangle 393"/>
            <p:cNvSpPr>
              <a:spLocks noChangeArrowheads="1"/>
            </p:cNvSpPr>
            <p:nvPr/>
          </p:nvSpPr>
          <p:spPr bwMode="auto">
            <a:xfrm>
              <a:off x="93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" name="Rectangle 394"/>
            <p:cNvSpPr>
              <a:spLocks noChangeArrowheads="1"/>
            </p:cNvSpPr>
            <p:nvPr/>
          </p:nvSpPr>
          <p:spPr bwMode="auto">
            <a:xfrm>
              <a:off x="108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" name="Rectangle 395"/>
            <p:cNvSpPr>
              <a:spLocks noChangeArrowheads="1"/>
            </p:cNvSpPr>
            <p:nvPr/>
          </p:nvSpPr>
          <p:spPr bwMode="auto">
            <a:xfrm>
              <a:off x="124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3" name="Rectangle 396"/>
            <p:cNvSpPr>
              <a:spLocks noChangeArrowheads="1"/>
            </p:cNvSpPr>
            <p:nvPr/>
          </p:nvSpPr>
          <p:spPr bwMode="auto">
            <a:xfrm>
              <a:off x="202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4" name="Rectangle 397"/>
            <p:cNvSpPr>
              <a:spLocks noChangeArrowheads="1"/>
            </p:cNvSpPr>
            <p:nvPr/>
          </p:nvSpPr>
          <p:spPr bwMode="auto">
            <a:xfrm>
              <a:off x="218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5" name="Rectangle 398"/>
            <p:cNvSpPr>
              <a:spLocks noChangeArrowheads="1"/>
            </p:cNvSpPr>
            <p:nvPr/>
          </p:nvSpPr>
          <p:spPr bwMode="auto">
            <a:xfrm>
              <a:off x="297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6" name="Rectangle 399"/>
            <p:cNvSpPr>
              <a:spLocks noChangeArrowheads="1"/>
            </p:cNvSpPr>
            <p:nvPr/>
          </p:nvSpPr>
          <p:spPr bwMode="auto">
            <a:xfrm>
              <a:off x="312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7" name="Rectangle 400"/>
            <p:cNvSpPr>
              <a:spLocks noChangeArrowheads="1"/>
            </p:cNvSpPr>
            <p:nvPr/>
          </p:nvSpPr>
          <p:spPr bwMode="auto">
            <a:xfrm>
              <a:off x="328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8" name="Rectangle 401"/>
            <p:cNvSpPr>
              <a:spLocks noChangeArrowheads="1"/>
            </p:cNvSpPr>
            <p:nvPr/>
          </p:nvSpPr>
          <p:spPr bwMode="auto">
            <a:xfrm>
              <a:off x="344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9" name="Rectangle 402"/>
            <p:cNvSpPr>
              <a:spLocks noChangeArrowheads="1"/>
            </p:cNvSpPr>
            <p:nvPr/>
          </p:nvSpPr>
          <p:spPr bwMode="auto">
            <a:xfrm>
              <a:off x="234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0" name="Rectangle 403"/>
            <p:cNvSpPr>
              <a:spLocks noChangeArrowheads="1"/>
            </p:cNvSpPr>
            <p:nvPr/>
          </p:nvSpPr>
          <p:spPr bwMode="auto">
            <a:xfrm>
              <a:off x="250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1" name="Rectangle 404"/>
            <p:cNvSpPr>
              <a:spLocks noChangeArrowheads="1"/>
            </p:cNvSpPr>
            <p:nvPr/>
          </p:nvSpPr>
          <p:spPr bwMode="auto">
            <a:xfrm>
              <a:off x="265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2" name="Rectangle 405"/>
            <p:cNvSpPr>
              <a:spLocks noChangeArrowheads="1"/>
            </p:cNvSpPr>
            <p:nvPr/>
          </p:nvSpPr>
          <p:spPr bwMode="auto">
            <a:xfrm>
              <a:off x="281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3" name="Rectangle 406"/>
            <p:cNvSpPr>
              <a:spLocks noChangeArrowheads="1"/>
            </p:cNvSpPr>
            <p:nvPr/>
          </p:nvSpPr>
          <p:spPr bwMode="auto">
            <a:xfrm>
              <a:off x="359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4" name="Rectangle 407"/>
            <p:cNvSpPr>
              <a:spLocks noChangeArrowheads="1"/>
            </p:cNvSpPr>
            <p:nvPr/>
          </p:nvSpPr>
          <p:spPr bwMode="auto">
            <a:xfrm>
              <a:off x="375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15" name="1314 Grupo"/>
          <p:cNvGrpSpPr/>
          <p:nvPr/>
        </p:nvGrpSpPr>
        <p:grpSpPr>
          <a:xfrm>
            <a:off x="3808413" y="1569295"/>
            <a:ext cx="4984755" cy="4984756"/>
            <a:chOff x="3486151" y="933452"/>
            <a:chExt cx="4984755" cy="4984756"/>
          </a:xfrm>
        </p:grpSpPr>
        <p:sp>
          <p:nvSpPr>
            <p:cNvPr id="1316" name="Line 408"/>
            <p:cNvSpPr>
              <a:spLocks noChangeShapeType="1"/>
            </p:cNvSpPr>
            <p:nvPr/>
          </p:nvSpPr>
          <p:spPr bwMode="auto">
            <a:xfrm>
              <a:off x="5978529" y="933452"/>
              <a:ext cx="0" cy="49847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17" name="Line 409"/>
            <p:cNvSpPr>
              <a:spLocks noChangeShapeType="1"/>
            </p:cNvSpPr>
            <p:nvPr/>
          </p:nvSpPr>
          <p:spPr bwMode="auto">
            <a:xfrm>
              <a:off x="3486151" y="3425830"/>
              <a:ext cx="49847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18" name="Text Box 410"/>
          <p:cNvSpPr txBox="1">
            <a:spLocks noChangeArrowheads="1"/>
          </p:cNvSpPr>
          <p:nvPr/>
        </p:nvSpPr>
        <p:spPr bwMode="auto">
          <a:xfrm>
            <a:off x="6113462" y="410294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1319" name="1318 Grupo"/>
          <p:cNvGrpSpPr/>
          <p:nvPr/>
        </p:nvGrpSpPr>
        <p:grpSpPr>
          <a:xfrm>
            <a:off x="3522662" y="1093043"/>
            <a:ext cx="5657850" cy="5648325"/>
            <a:chOff x="3200400" y="457200"/>
            <a:chExt cx="5657850" cy="5648325"/>
          </a:xfrm>
        </p:grpSpPr>
        <p:sp>
          <p:nvSpPr>
            <p:cNvPr id="1320" name="Text Box 433"/>
            <p:cNvSpPr txBox="1">
              <a:spLocks noChangeArrowheads="1"/>
            </p:cNvSpPr>
            <p:nvPr/>
          </p:nvSpPr>
          <p:spPr bwMode="auto">
            <a:xfrm>
              <a:off x="5848350" y="457200"/>
              <a:ext cx="3238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y</a:t>
              </a:r>
            </a:p>
          </p:txBody>
        </p:sp>
        <p:grpSp>
          <p:nvGrpSpPr>
            <p:cNvPr id="1321" name="470 Grupo"/>
            <p:cNvGrpSpPr/>
            <p:nvPr/>
          </p:nvGrpSpPr>
          <p:grpSpPr>
            <a:xfrm>
              <a:off x="3200400" y="874713"/>
              <a:ext cx="5657850" cy="5230812"/>
              <a:chOff x="3200400" y="874713"/>
              <a:chExt cx="5657850" cy="5230812"/>
            </a:xfrm>
          </p:grpSpPr>
          <p:sp>
            <p:nvSpPr>
              <p:cNvPr id="1322" name="Text Box 411"/>
              <p:cNvSpPr txBox="1">
                <a:spLocks noChangeArrowheads="1"/>
              </p:cNvSpPr>
              <p:nvPr/>
            </p:nvSpPr>
            <p:spPr bwMode="auto">
              <a:xfrm>
                <a:off x="5783263" y="33845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0</a:t>
                </a:r>
              </a:p>
            </p:txBody>
          </p:sp>
          <p:sp>
            <p:nvSpPr>
              <p:cNvPr id="1323" name="Text Box 412"/>
              <p:cNvSpPr txBox="1">
                <a:spLocks noChangeArrowheads="1"/>
              </p:cNvSpPr>
              <p:nvPr/>
            </p:nvSpPr>
            <p:spPr bwMode="auto">
              <a:xfrm>
                <a:off x="60515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1324" name="Text Box 413"/>
              <p:cNvSpPr txBox="1">
                <a:spLocks noChangeArrowheads="1"/>
              </p:cNvSpPr>
              <p:nvPr/>
            </p:nvSpPr>
            <p:spPr bwMode="auto">
              <a:xfrm>
                <a:off x="6292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1325" name="Text Box 414"/>
              <p:cNvSpPr txBox="1">
                <a:spLocks noChangeArrowheads="1"/>
              </p:cNvSpPr>
              <p:nvPr/>
            </p:nvSpPr>
            <p:spPr bwMode="auto">
              <a:xfrm>
                <a:off x="6546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1326" name="Text Box 415"/>
              <p:cNvSpPr txBox="1">
                <a:spLocks noChangeArrowheads="1"/>
              </p:cNvSpPr>
              <p:nvPr/>
            </p:nvSpPr>
            <p:spPr bwMode="auto">
              <a:xfrm>
                <a:off x="6775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1327" name="Text Box 416"/>
              <p:cNvSpPr txBox="1">
                <a:spLocks noChangeArrowheads="1"/>
              </p:cNvSpPr>
              <p:nvPr/>
            </p:nvSpPr>
            <p:spPr bwMode="auto">
              <a:xfrm>
                <a:off x="7016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1328" name="Text Box 417"/>
              <p:cNvSpPr txBox="1">
                <a:spLocks noChangeArrowheads="1"/>
              </p:cNvSpPr>
              <p:nvPr/>
            </p:nvSpPr>
            <p:spPr bwMode="auto">
              <a:xfrm>
                <a:off x="7283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1329" name="Text Box 418"/>
              <p:cNvSpPr txBox="1">
                <a:spLocks noChangeArrowheads="1"/>
              </p:cNvSpPr>
              <p:nvPr/>
            </p:nvSpPr>
            <p:spPr bwMode="auto">
              <a:xfrm>
                <a:off x="7524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1330" name="Text Box 419"/>
              <p:cNvSpPr txBox="1">
                <a:spLocks noChangeArrowheads="1"/>
              </p:cNvSpPr>
              <p:nvPr/>
            </p:nvSpPr>
            <p:spPr bwMode="auto">
              <a:xfrm>
                <a:off x="7759700" y="3403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1331" name="Text Box 420"/>
              <p:cNvSpPr txBox="1">
                <a:spLocks noChangeArrowheads="1"/>
              </p:cNvSpPr>
              <p:nvPr/>
            </p:nvSpPr>
            <p:spPr bwMode="auto">
              <a:xfrm>
                <a:off x="801370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1332" name="Text Box 421"/>
              <p:cNvSpPr txBox="1">
                <a:spLocks noChangeArrowheads="1"/>
              </p:cNvSpPr>
              <p:nvPr/>
            </p:nvSpPr>
            <p:spPr bwMode="auto">
              <a:xfrm>
                <a:off x="8235950" y="3400549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1333" name="Text Box 422"/>
              <p:cNvSpPr txBox="1">
                <a:spLocks noChangeArrowheads="1"/>
              </p:cNvSpPr>
              <p:nvPr/>
            </p:nvSpPr>
            <p:spPr bwMode="auto">
              <a:xfrm>
                <a:off x="3479800" y="3403600"/>
                <a:ext cx="3556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1334" name="Text Box 423"/>
              <p:cNvSpPr txBox="1">
                <a:spLocks noChangeArrowheads="1"/>
              </p:cNvSpPr>
              <p:nvPr/>
            </p:nvSpPr>
            <p:spPr bwMode="auto">
              <a:xfrm>
                <a:off x="3746500" y="3403600"/>
                <a:ext cx="3429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1335" name="Text Box 424"/>
              <p:cNvSpPr txBox="1">
                <a:spLocks noChangeArrowheads="1"/>
              </p:cNvSpPr>
              <p:nvPr/>
            </p:nvSpPr>
            <p:spPr bwMode="auto">
              <a:xfrm>
                <a:off x="3987800" y="3409950"/>
                <a:ext cx="3175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1336" name="Text Box 425"/>
              <p:cNvSpPr txBox="1">
                <a:spLocks noChangeArrowheads="1"/>
              </p:cNvSpPr>
              <p:nvPr/>
            </p:nvSpPr>
            <p:spPr bwMode="auto">
              <a:xfrm>
                <a:off x="424815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1337" name="Text Box 426"/>
              <p:cNvSpPr txBox="1">
                <a:spLocks noChangeArrowheads="1"/>
              </p:cNvSpPr>
              <p:nvPr/>
            </p:nvSpPr>
            <p:spPr bwMode="auto">
              <a:xfrm>
                <a:off x="4476750" y="3409950"/>
                <a:ext cx="3746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1338" name="Text Box 427"/>
              <p:cNvSpPr txBox="1">
                <a:spLocks noChangeArrowheads="1"/>
              </p:cNvSpPr>
              <p:nvPr/>
            </p:nvSpPr>
            <p:spPr bwMode="auto">
              <a:xfrm>
                <a:off x="473710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1339" name="Text Box 428"/>
              <p:cNvSpPr txBox="1">
                <a:spLocks noChangeArrowheads="1"/>
              </p:cNvSpPr>
              <p:nvPr/>
            </p:nvSpPr>
            <p:spPr bwMode="auto">
              <a:xfrm>
                <a:off x="4984750" y="3403600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1340" name="Text Box 429"/>
              <p:cNvSpPr txBox="1">
                <a:spLocks noChangeArrowheads="1"/>
              </p:cNvSpPr>
              <p:nvPr/>
            </p:nvSpPr>
            <p:spPr bwMode="auto">
              <a:xfrm>
                <a:off x="5232400" y="340360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1341" name="Text Box 430"/>
              <p:cNvSpPr txBox="1">
                <a:spLocks noChangeArrowheads="1"/>
              </p:cNvSpPr>
              <p:nvPr/>
            </p:nvSpPr>
            <p:spPr bwMode="auto">
              <a:xfrm>
                <a:off x="5511800" y="340995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1342" name="Text Box 431"/>
              <p:cNvSpPr txBox="1">
                <a:spLocks noChangeArrowheads="1"/>
              </p:cNvSpPr>
              <p:nvPr/>
            </p:nvSpPr>
            <p:spPr bwMode="auto">
              <a:xfrm>
                <a:off x="3200400" y="3397250"/>
                <a:ext cx="3873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  <p:sp>
            <p:nvSpPr>
              <p:cNvPr id="1343" name="Text Box 432"/>
              <p:cNvSpPr txBox="1">
                <a:spLocks noChangeArrowheads="1"/>
              </p:cNvSpPr>
              <p:nvPr/>
            </p:nvSpPr>
            <p:spPr bwMode="auto">
              <a:xfrm>
                <a:off x="8534400" y="3238500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latin typeface="Comic Sans MS" pitchFamily="66" charset="0"/>
                  </a:rPr>
                  <a:t>x</a:t>
                </a:r>
              </a:p>
            </p:txBody>
          </p:sp>
          <p:sp>
            <p:nvSpPr>
              <p:cNvPr id="1344" name="Text Box 434"/>
              <p:cNvSpPr txBox="1">
                <a:spLocks noChangeArrowheads="1"/>
              </p:cNvSpPr>
              <p:nvPr/>
            </p:nvSpPr>
            <p:spPr bwMode="auto">
              <a:xfrm>
                <a:off x="5792788" y="31178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1345" name="Text Box 435"/>
              <p:cNvSpPr txBox="1">
                <a:spLocks noChangeArrowheads="1"/>
              </p:cNvSpPr>
              <p:nvPr/>
            </p:nvSpPr>
            <p:spPr bwMode="auto">
              <a:xfrm>
                <a:off x="5773738" y="28797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1346" name="Text Box 436"/>
              <p:cNvSpPr txBox="1">
                <a:spLocks noChangeArrowheads="1"/>
              </p:cNvSpPr>
              <p:nvPr/>
            </p:nvSpPr>
            <p:spPr bwMode="auto">
              <a:xfrm>
                <a:off x="5783263" y="263683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1347" name="Text Box 437"/>
              <p:cNvSpPr txBox="1">
                <a:spLocks noChangeArrowheads="1"/>
              </p:cNvSpPr>
              <p:nvPr/>
            </p:nvSpPr>
            <p:spPr bwMode="auto">
              <a:xfrm>
                <a:off x="5773738" y="23844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1348" name="Text Box 438"/>
              <p:cNvSpPr txBox="1">
                <a:spLocks noChangeArrowheads="1"/>
              </p:cNvSpPr>
              <p:nvPr/>
            </p:nvSpPr>
            <p:spPr bwMode="auto">
              <a:xfrm>
                <a:off x="5773738" y="212248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1349" name="Text Box 439"/>
              <p:cNvSpPr txBox="1">
                <a:spLocks noChangeArrowheads="1"/>
              </p:cNvSpPr>
              <p:nvPr/>
            </p:nvSpPr>
            <p:spPr bwMode="auto">
              <a:xfrm>
                <a:off x="5778500" y="1879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1350" name="Text Box 440"/>
              <p:cNvSpPr txBox="1">
                <a:spLocks noChangeArrowheads="1"/>
              </p:cNvSpPr>
              <p:nvPr/>
            </p:nvSpPr>
            <p:spPr bwMode="auto">
              <a:xfrm>
                <a:off x="5773738" y="16319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1351" name="Text Box 441"/>
              <p:cNvSpPr txBox="1">
                <a:spLocks noChangeArrowheads="1"/>
              </p:cNvSpPr>
              <p:nvPr/>
            </p:nvSpPr>
            <p:spPr bwMode="auto">
              <a:xfrm>
                <a:off x="5778500" y="13843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1352" name="Text Box 442"/>
              <p:cNvSpPr txBox="1">
                <a:spLocks noChangeArrowheads="1"/>
              </p:cNvSpPr>
              <p:nvPr/>
            </p:nvSpPr>
            <p:spPr bwMode="auto">
              <a:xfrm>
                <a:off x="5773738" y="11271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1353" name="Text Box 443"/>
              <p:cNvSpPr txBox="1">
                <a:spLocks noChangeArrowheads="1"/>
              </p:cNvSpPr>
              <p:nvPr/>
            </p:nvSpPr>
            <p:spPr bwMode="auto">
              <a:xfrm>
                <a:off x="5724128" y="874713"/>
                <a:ext cx="37306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1354" name="Text Box 444"/>
              <p:cNvSpPr txBox="1">
                <a:spLocks noChangeArrowheads="1"/>
              </p:cNvSpPr>
              <p:nvPr/>
            </p:nvSpPr>
            <p:spPr bwMode="auto">
              <a:xfrm>
                <a:off x="5759450" y="3613150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1355" name="Text Box 445"/>
              <p:cNvSpPr txBox="1">
                <a:spLocks noChangeArrowheads="1"/>
              </p:cNvSpPr>
              <p:nvPr/>
            </p:nvSpPr>
            <p:spPr bwMode="auto">
              <a:xfrm>
                <a:off x="5740400" y="3875088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1356" name="Text Box 446"/>
              <p:cNvSpPr txBox="1">
                <a:spLocks noChangeArrowheads="1"/>
              </p:cNvSpPr>
              <p:nvPr/>
            </p:nvSpPr>
            <p:spPr bwMode="auto">
              <a:xfrm>
                <a:off x="5730875" y="4117975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1357" name="Text Box 447"/>
              <p:cNvSpPr txBox="1">
                <a:spLocks noChangeArrowheads="1"/>
              </p:cNvSpPr>
              <p:nvPr/>
            </p:nvSpPr>
            <p:spPr bwMode="auto">
              <a:xfrm>
                <a:off x="5726113" y="43703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1358" name="Text Box 448"/>
              <p:cNvSpPr txBox="1">
                <a:spLocks noChangeArrowheads="1"/>
              </p:cNvSpPr>
              <p:nvPr/>
            </p:nvSpPr>
            <p:spPr bwMode="auto">
              <a:xfrm>
                <a:off x="5726113" y="4632325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1359" name="Text Box 449"/>
              <p:cNvSpPr txBox="1">
                <a:spLocks noChangeArrowheads="1"/>
              </p:cNvSpPr>
              <p:nvPr/>
            </p:nvSpPr>
            <p:spPr bwMode="auto">
              <a:xfrm>
                <a:off x="5726113" y="48656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1360" name="Text Box 450"/>
              <p:cNvSpPr txBox="1">
                <a:spLocks noChangeArrowheads="1"/>
              </p:cNvSpPr>
              <p:nvPr/>
            </p:nvSpPr>
            <p:spPr bwMode="auto">
              <a:xfrm>
                <a:off x="5730875" y="511333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1361" name="Text Box 451"/>
              <p:cNvSpPr txBox="1">
                <a:spLocks noChangeArrowheads="1"/>
              </p:cNvSpPr>
              <p:nvPr/>
            </p:nvSpPr>
            <p:spPr bwMode="auto">
              <a:xfrm>
                <a:off x="5721350" y="5370513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1362" name="Text Box 452"/>
              <p:cNvSpPr txBox="1">
                <a:spLocks noChangeArrowheads="1"/>
              </p:cNvSpPr>
              <p:nvPr/>
            </p:nvSpPr>
            <p:spPr bwMode="auto">
              <a:xfrm>
                <a:off x="5735638" y="561340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1363" name="Text Box 453"/>
              <p:cNvSpPr txBox="1">
                <a:spLocks noChangeArrowheads="1"/>
              </p:cNvSpPr>
              <p:nvPr/>
            </p:nvSpPr>
            <p:spPr bwMode="auto">
              <a:xfrm>
                <a:off x="5688013" y="586105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</p:grpSp>
      </p:grpSp>
      <p:sp>
        <p:nvSpPr>
          <p:cNvPr id="1366" name="Text Box 464"/>
          <p:cNvSpPr txBox="1">
            <a:spLocks noChangeArrowheads="1"/>
          </p:cNvSpPr>
          <p:nvPr/>
        </p:nvSpPr>
        <p:spPr bwMode="auto">
          <a:xfrm>
            <a:off x="4730437" y="3213793"/>
            <a:ext cx="15121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g(x) = x + 3</a:t>
            </a:r>
          </a:p>
        </p:txBody>
      </p:sp>
      <p:sp>
        <p:nvSpPr>
          <p:cNvPr id="1367" name="Text Box 465"/>
          <p:cNvSpPr txBox="1">
            <a:spLocks noChangeArrowheads="1"/>
          </p:cNvSpPr>
          <p:nvPr/>
        </p:nvSpPr>
        <p:spPr bwMode="auto">
          <a:xfrm>
            <a:off x="6588224" y="4469050"/>
            <a:ext cx="178583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GB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(x) = x -  3</a:t>
            </a:r>
          </a:p>
        </p:txBody>
      </p:sp>
      <p:sp>
        <p:nvSpPr>
          <p:cNvPr id="1368" name="Line 470"/>
          <p:cNvSpPr>
            <a:spLocks noChangeShapeType="1"/>
          </p:cNvSpPr>
          <p:nvPr/>
        </p:nvSpPr>
        <p:spPr bwMode="auto">
          <a:xfrm flipV="1">
            <a:off x="3851920" y="1556792"/>
            <a:ext cx="4176464" cy="4176464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69" name="Line 470"/>
          <p:cNvSpPr>
            <a:spLocks noChangeShapeType="1"/>
          </p:cNvSpPr>
          <p:nvPr/>
        </p:nvSpPr>
        <p:spPr bwMode="auto">
          <a:xfrm flipV="1">
            <a:off x="4572000" y="2348880"/>
            <a:ext cx="4176464" cy="417646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0" name="Line 470"/>
          <p:cNvSpPr>
            <a:spLocks noChangeShapeType="1"/>
          </p:cNvSpPr>
          <p:nvPr/>
        </p:nvSpPr>
        <p:spPr bwMode="auto">
          <a:xfrm flipV="1">
            <a:off x="3822776" y="1556792"/>
            <a:ext cx="4968552" cy="4968552"/>
          </a:xfrm>
          <a:prstGeom prst="line">
            <a:avLst/>
          </a:prstGeom>
          <a:noFill/>
          <a:ln w="28575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1" name="Text Box 464"/>
          <p:cNvSpPr txBox="1">
            <a:spLocks noChangeArrowheads="1"/>
          </p:cNvSpPr>
          <p:nvPr/>
        </p:nvSpPr>
        <p:spPr bwMode="auto">
          <a:xfrm>
            <a:off x="8100392" y="1988840"/>
            <a:ext cx="9006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 </a:t>
            </a:r>
          </a:p>
        </p:txBody>
      </p:sp>
      <p:sp>
        <p:nvSpPr>
          <p:cNvPr id="1373" name="1372 Rectángulo"/>
          <p:cNvSpPr/>
          <p:nvPr/>
        </p:nvSpPr>
        <p:spPr>
          <a:xfrm>
            <a:off x="161750" y="1916832"/>
            <a:ext cx="37079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Graphically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is a reflection of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g(x)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in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" name="Rectangle 5"/>
          <p:cNvSpPr txBox="1">
            <a:spLocks noChangeArrowheads="1"/>
          </p:cNvSpPr>
          <p:nvPr/>
        </p:nvSpPr>
        <p:spPr>
          <a:xfrm>
            <a:off x="511646" y="638704"/>
            <a:ext cx="4765650" cy="474155"/>
          </a:xfrm>
          <a:prstGeom prst="rect">
            <a:avLst/>
          </a:prstGeom>
        </p:spPr>
        <p:txBody>
          <a:bodyPr vert="horz" lIns="0" rIns="0" bIns="0" anchor="b">
            <a:normAutofit fontScale="92500"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Consider the functions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g(x) = x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+ 3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61" name="Rectangle 5"/>
          <p:cNvSpPr txBox="1">
            <a:spLocks noChangeArrowheads="1"/>
          </p:cNvSpPr>
          <p:nvPr/>
        </p:nvSpPr>
        <p:spPr>
          <a:xfrm>
            <a:off x="6244084" y="642329"/>
            <a:ext cx="2347095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(x) =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x – 3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,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62" name="Rectangle 5"/>
          <p:cNvSpPr txBox="1">
            <a:spLocks noChangeArrowheads="1"/>
          </p:cNvSpPr>
          <p:nvPr/>
        </p:nvSpPr>
        <p:spPr>
          <a:xfrm>
            <a:off x="5398584" y="638704"/>
            <a:ext cx="646361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and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63" name="1372 Rectángulo"/>
          <p:cNvSpPr/>
          <p:nvPr/>
        </p:nvSpPr>
        <p:spPr>
          <a:xfrm>
            <a:off x="410476" y="1052736"/>
            <a:ext cx="3707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And the line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4" name="1372 Rectángulo"/>
          <p:cNvSpPr/>
          <p:nvPr/>
        </p:nvSpPr>
        <p:spPr>
          <a:xfrm>
            <a:off x="137260" y="1455167"/>
            <a:ext cx="346173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What do you notice?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5" name="1372 Rectángulo"/>
          <p:cNvSpPr/>
          <p:nvPr/>
        </p:nvSpPr>
        <p:spPr>
          <a:xfrm>
            <a:off x="117937" y="2780928"/>
            <a:ext cx="348360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If (x, y) lies on the line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g(x)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, then (y, x) lies on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. 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6" name="1372 Rectángulo"/>
          <p:cNvSpPr/>
          <p:nvPr/>
        </p:nvSpPr>
        <p:spPr>
          <a:xfrm>
            <a:off x="125554" y="4005064"/>
            <a:ext cx="358235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Reflecting the function in the line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‘swaps’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and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, so the point (1, 4) reflected in the line </a:t>
            </a:r>
          </a:p>
          <a:p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becomes (4, 1)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7" name="1372 Rectángulo"/>
          <p:cNvSpPr/>
          <p:nvPr/>
        </p:nvSpPr>
        <p:spPr>
          <a:xfrm>
            <a:off x="29351" y="5955981"/>
            <a:ext cx="3707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So, 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=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(x)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8" name="Rectangle 467">
            <a:hlinkClick r:id="rId2"/>
            <a:extLst>
              <a:ext uri="{FF2B5EF4-FFF2-40B4-BE49-F238E27FC236}">
                <a16:creationId xmlns:a16="http://schemas.microsoft.com/office/drawing/2014/main" id="{E16471F1-24E5-4C51-BB98-ED675AF458BA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9" name="Rectangle 468">
            <a:hlinkClick r:id="rId2"/>
            <a:extLst>
              <a:ext uri="{FF2B5EF4-FFF2-40B4-BE49-F238E27FC236}">
                <a16:creationId xmlns:a16="http://schemas.microsoft.com/office/drawing/2014/main" id="{91E19A68-84ED-4030-A152-CAA4EAB0CB6F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2" name="Rectangle 5">
            <a:extLst>
              <a:ext uri="{FF2B5EF4-FFF2-40B4-BE49-F238E27FC236}">
                <a16:creationId xmlns:a16="http://schemas.microsoft.com/office/drawing/2014/main" id="{CF2D58F8-6790-487B-8C98-B8148EE0C5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4035" y="76200"/>
            <a:ext cx="8229600" cy="595135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omic Sans MS" pitchFamily="66" charset="0"/>
              </a:rPr>
              <a:t>Inverse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6" grpId="0"/>
      <p:bldP spid="1367" grpId="0" autoUpdateAnimBg="0"/>
      <p:bldP spid="1368" grpId="0" animBg="1"/>
      <p:bldP spid="1369" grpId="0" animBg="1"/>
      <p:bldP spid="1370" grpId="0" animBg="1"/>
      <p:bldP spid="1371" grpId="0"/>
      <p:bldP spid="1373" grpId="0"/>
      <p:bldP spid="461" grpId="0"/>
      <p:bldP spid="462" grpId="0"/>
      <p:bldP spid="463" grpId="0"/>
      <p:bldP spid="464" grpId="0"/>
      <p:bldP spid="465" grpId="0"/>
      <p:bldP spid="466" grpId="0"/>
      <p:bldP spid="46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85850" y="692696"/>
            <a:ext cx="8229600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Now consider the 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g(x) =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  <a:sym typeface="Symbol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x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+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  <a:sym typeface="Symbol"/>
              </a:rPr>
              <a:t>3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40 Rectángulo"/>
          <p:cNvSpPr/>
          <p:nvPr/>
        </p:nvSpPr>
        <p:spPr>
          <a:xfrm>
            <a:off x="467544" y="2511822"/>
            <a:ext cx="385394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Now swap the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and the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endParaRPr lang="en-GB" sz="2400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5"/>
          <p:cNvSpPr txBox="1">
            <a:spLocks noChangeArrowheads="1"/>
          </p:cNvSpPr>
          <p:nvPr/>
        </p:nvSpPr>
        <p:spPr>
          <a:xfrm>
            <a:off x="432148" y="1096614"/>
            <a:ext cx="8711852" cy="826631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To find the inverse 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h(x)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solve the equation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y =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ea typeface="+mj-ea"/>
                <a:cs typeface="Times New Roman" pitchFamily="18" charset="0"/>
                <a:sym typeface="Symbol"/>
              </a:rPr>
              <a:t>2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x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+ </a:t>
            </a:r>
            <a:r>
              <a:rPr lang="en-US" sz="2400" dirty="0">
                <a:solidFill>
                  <a:srgbClr val="0000CC"/>
                </a:solidFill>
                <a:latin typeface="Comic Sans MS" panose="030F0702030302020204" pitchFamily="66" charset="0"/>
                <a:ea typeface="+mj-ea"/>
                <a:cs typeface="+mj-cs"/>
                <a:sym typeface="Symbol"/>
              </a:rPr>
              <a:t>3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for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x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,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5"/>
              <p:cNvSpPr txBox="1">
                <a:spLocks noChangeArrowheads="1"/>
              </p:cNvSpPr>
              <p:nvPr/>
            </p:nvSpPr>
            <p:spPr>
              <a:xfrm>
                <a:off x="467544" y="3794800"/>
                <a:ext cx="8229600" cy="820503"/>
              </a:xfrm>
              <a:prstGeom prst="rect">
                <a:avLst/>
              </a:prstGeom>
            </p:spPr>
            <p:txBody>
              <a:bodyPr vert="horz" lIns="0" rIns="0" bIns="0" anchor="b">
                <a:noAutofit/>
              </a:bodyPr>
              <a:lstStyle/>
              <a:p>
                <a:pPr>
                  <a:spcBef>
                    <a:spcPct val="0"/>
                  </a:spcBef>
                  <a:defRPr/>
                </a:pPr>
                <a:r>
                  <a:rPr lang="en-US" sz="2400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Let </a:t>
                </a:r>
                <a:r>
                  <a:rPr lang="en-US" sz="2400" i="1" dirty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h(x) =</a:t>
                </a:r>
                <a:r>
                  <a:rPr lang="en-US" sz="2400" dirty="0">
                    <a:solidFill>
                      <a:srgbClr val="FF3300"/>
                    </a:solidFill>
                    <a:latin typeface="Comic Sans MS" pitchFamily="66" charset="0"/>
                    <a:ea typeface="+mj-ea"/>
                    <a:cs typeface="+mj-cs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  <m:t>𝑥</m:t>
                        </m:r>
                        <m:r>
                          <a:rPr lang="en-US" sz="24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  <m:t> − 3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 see if when </a:t>
                </a:r>
                <a:r>
                  <a:rPr lang="en-US" sz="2400" i="1" dirty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h(x) </a:t>
                </a:r>
                <a:r>
                  <a:rPr lang="en-US" sz="2400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is composed with </a:t>
                </a:r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g(x)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ea typeface="+mj-ea"/>
                    <a:cs typeface="Times New Roman" pitchFamily="18" charset="0"/>
                  </a:rPr>
                  <a:t>  </a:t>
                </a:r>
                <a:r>
                  <a:rPr lang="en-US" sz="2400" dirty="0">
                    <a:solidFill>
                      <a:schemeClr val="tx2"/>
                    </a:solidFill>
                    <a:latin typeface="Comic Sans MS" pitchFamily="66" charset="0"/>
                    <a:ea typeface="+mj-ea"/>
                    <a:cs typeface="+mj-cs"/>
                  </a:rPr>
                  <a:t>you do indeed get the identity function</a:t>
                </a:r>
              </a:p>
            </p:txBody>
          </p:sp>
        </mc:Choice>
        <mc:Fallback>
          <p:sp>
            <p:nvSpPr>
              <p:cNvPr id="13" name="Rectang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3794800"/>
                <a:ext cx="8229600" cy="820503"/>
              </a:xfrm>
              <a:prstGeom prst="rect">
                <a:avLst/>
              </a:prstGeom>
              <a:blipFill>
                <a:blip r:embed="rId2"/>
                <a:stretch>
                  <a:fillRect l="-2296" t="-10448" b="-231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40 Rectángulo"/>
          <p:cNvSpPr/>
          <p:nvPr/>
        </p:nvSpPr>
        <p:spPr>
          <a:xfrm>
            <a:off x="449858" y="3238212"/>
            <a:ext cx="387162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The inverse function is</a:t>
            </a:r>
            <a:endParaRPr lang="en-GB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Rectangle 5"/>
              <p:cNvSpPr txBox="1">
                <a:spLocks noChangeArrowheads="1"/>
              </p:cNvSpPr>
              <p:nvPr/>
            </p:nvSpPr>
            <p:spPr>
              <a:xfrm>
                <a:off x="2394514" y="1847809"/>
                <a:ext cx="2088232" cy="589646"/>
              </a:xfrm>
              <a:prstGeom prst="rect">
                <a:avLst/>
              </a:prstGeom>
            </p:spPr>
            <p:txBody>
              <a:bodyPr vert="horz" lIns="0" rIns="0" bIns="0" anchor="b">
                <a:normAutofit/>
              </a:bodyPr>
              <a:lstStyle/>
              <a:p>
                <a:pPr lvl="0">
                  <a:spcBef>
                    <a:spcPct val="0"/>
                  </a:spcBef>
                  <a:defRPr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US" sz="2400" i="1" dirty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2400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itchFamily="18" charset="0"/>
                            <a:sym typeface="Symbol"/>
                          </a:rPr>
                          <m:t>𝑦</m:t>
                        </m:r>
                        <m:r>
                          <a:rPr lang="en-US" sz="2400" i="1" dirty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itchFamily="18" charset="0"/>
                            <a:sym typeface="Symbol"/>
                          </a:rPr>
                          <m:t> – 3</m:t>
                        </m:r>
                      </m:num>
                      <m:den>
                        <m:r>
                          <a:rPr lang="en-US" sz="2400" b="0" i="1" dirty="0" smtClean="0">
                            <a:solidFill>
                              <a:srgbClr val="0000CC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itchFamily="18" charset="0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ea typeface="+mj-ea"/>
                    <a:cs typeface="Times New Roman" pitchFamily="18" charset="0"/>
                    <a:sym typeface="Symbol"/>
                  </a:rPr>
                  <a:t> = x</a:t>
                </a:r>
                <a:endParaRPr kumimoji="0" lang="en-US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CC"/>
                  </a:solidFill>
                  <a:effectLst/>
                  <a:uLnTx/>
                  <a:uFillTx/>
                  <a:latin typeface="+mj-lt"/>
                  <a:ea typeface="+mj-ea"/>
                  <a:cs typeface="+mj-cs"/>
                </a:endParaRPr>
              </a:p>
            </p:txBody>
          </p:sp>
        </mc:Choice>
        <mc:Fallback>
          <p:sp>
            <p:nvSpPr>
              <p:cNvPr id="15" name="Rectang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4514" y="1847809"/>
                <a:ext cx="2088232" cy="589646"/>
              </a:xfrm>
              <a:prstGeom prst="rect">
                <a:avLst/>
              </a:prstGeom>
              <a:blipFill>
                <a:blip r:embed="rId3"/>
                <a:stretch>
                  <a:fillRect l="-292" b="-17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5"/>
              <p:cNvSpPr txBox="1">
                <a:spLocks noChangeArrowheads="1"/>
              </p:cNvSpPr>
              <p:nvPr/>
            </p:nvSpPr>
            <p:spPr>
              <a:xfrm>
                <a:off x="4211960" y="3111301"/>
                <a:ext cx="1619871" cy="474155"/>
              </a:xfrm>
              <a:prstGeom prst="rect">
                <a:avLst/>
              </a:prstGeom>
            </p:spPr>
            <p:txBody>
              <a:bodyPr vert="horz" lIns="0" rIns="0" bIns="0" anchor="b">
                <a:normAutofit fontScale="92500" lnSpcReduction="20000"/>
              </a:bodyPr>
              <a:lstStyle/>
              <a:p>
                <a:pPr lvl="0">
                  <a:spcBef>
                    <a:spcPct val="0"/>
                  </a:spcBef>
                  <a:defRPr/>
                </a:pPr>
                <a:r>
                  <a:rPr lang="en-US" sz="2400" i="1" dirty="0">
                    <a:solidFill>
                      <a:srgbClr val="FF3300"/>
                    </a:solidFill>
                    <a:latin typeface="Times New Roman" pitchFamily="18" charset="0"/>
                    <a:ea typeface="+mj-ea"/>
                    <a:cs typeface="Times New Roman" pitchFamily="18" charset="0"/>
                    <a:sym typeface="Symbol"/>
                  </a:rPr>
                  <a:t>y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2400" b="0" i="1" smtClean="0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itchFamily="18" charset="0"/>
                            <a:sym typeface="Symbol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itchFamily="18" charset="0"/>
                            <a:sym typeface="Symbol"/>
                          </a:rPr>
                          <m:t> − 3</m:t>
                        </m:r>
                      </m:num>
                      <m:den>
                        <m:r>
                          <a:rPr lang="en-US" sz="2400" b="0" i="1" smtClean="0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ea typeface="+mj-ea"/>
                            <a:cs typeface="Times New Roman" pitchFamily="18" charset="0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endParaRPr kumimoji="0" lang="en-US" sz="2400" b="0" u="none" strike="noStrike" kern="1200" cap="none" spc="0" normalizeH="0" baseline="0" noProof="0" dirty="0">
                  <a:ln>
                    <a:noFill/>
                  </a:ln>
                  <a:solidFill>
                    <a:srgbClr val="FF33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j-ea"/>
                  <a:cs typeface="+mj-cs"/>
                </a:endParaRPr>
              </a:p>
            </p:txBody>
          </p:sp>
        </mc:Choice>
        <mc:Fallback>
          <p:sp>
            <p:nvSpPr>
              <p:cNvPr id="16" name="Rectangle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111301"/>
                <a:ext cx="1619871" cy="474155"/>
              </a:xfrm>
              <a:prstGeom prst="rect">
                <a:avLst/>
              </a:prstGeom>
              <a:blipFill>
                <a:blip r:embed="rId4"/>
                <a:stretch>
                  <a:fillRect l="-10526" t="-3846" b="-205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40 Rectángulo"/>
              <p:cNvSpPr/>
              <p:nvPr/>
            </p:nvSpPr>
            <p:spPr>
              <a:xfrm>
                <a:off x="971600" y="4770202"/>
                <a:ext cx="3096344" cy="6450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>
                  <a:spcBef>
                    <a:spcPct val="0"/>
                  </a:spcBef>
                  <a:defRPr/>
                </a:pPr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h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sz="2400" dirty="0">
                    <a:solidFill>
                      <a:srgbClr val="0000CC"/>
                    </a:solidFill>
                    <a:latin typeface="Comic Sans MS" panose="030F0702030302020204" pitchFamily="66" charset="0"/>
                    <a:cs typeface="Times New Roman" pitchFamily="18" charset="0"/>
                    <a:sym typeface="Symbol"/>
                  </a:rPr>
                  <a:t>2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i="1" smtClean="0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rgbClr val="FF33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  <a:sym typeface="Symbol"/>
                              </a:rPr>
                            </m:ctrlPr>
                          </m:fPr>
                          <m:num>
                            <m:r>
                              <a:rPr lang="en-US" sz="2400" i="1">
                                <a:solidFill>
                                  <a:srgbClr val="FF33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  <a:sym typeface="Symbol"/>
                              </a:rPr>
                              <m:t>𝑥</m:t>
                            </m:r>
                            <m:r>
                              <a:rPr lang="en-US" sz="2400" i="1">
                                <a:solidFill>
                                  <a:srgbClr val="FF33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  <a:sym typeface="Symbol"/>
                              </a:rPr>
                              <m:t> − 3</m:t>
                            </m:r>
                          </m:num>
                          <m:den>
                            <m:r>
                              <a:rPr lang="en-US" sz="2400" i="1">
                                <a:solidFill>
                                  <a:srgbClr val="FF3300"/>
                                </a:solidFill>
                                <a:latin typeface="Cambria Math" panose="02040503050406030204" pitchFamily="18" charset="0"/>
                                <a:cs typeface="Times New Roman" pitchFamily="18" charset="0"/>
                                <a:sym typeface="Symbol"/>
                              </a:rPr>
                              <m:t>2</m:t>
                            </m:r>
                          </m:den>
                        </m:f>
                      </m:e>
                    </m:d>
                  </m:oMath>
                </a14:m>
                <a:r>
                  <a:rPr lang="en-US" sz="2400" dirty="0">
                    <a:solidFill>
                      <a:srgbClr val="0000CC"/>
                    </a:solidFill>
                    <a:sym typeface="Symbol"/>
                  </a:rPr>
                  <a:t> + </a:t>
                </a:r>
                <a:r>
                  <a:rPr lang="en-US" sz="2400" dirty="0">
                    <a:solidFill>
                      <a:srgbClr val="0000CC"/>
                    </a:solidFill>
                    <a:latin typeface="Comic Sans MS" panose="030F0702030302020204" pitchFamily="66" charset="0"/>
                    <a:cs typeface="Times New Roman" pitchFamily="18" charset="0"/>
                    <a:sym typeface="Symbol"/>
                  </a:rPr>
                  <a:t>3</a:t>
                </a:r>
                <a:endParaRPr lang="en-US" sz="2400" dirty="0">
                  <a:solidFill>
                    <a:srgbClr val="0000CC"/>
                  </a:solidFill>
                </a:endParaRPr>
              </a:p>
            </p:txBody>
          </p:sp>
        </mc:Choice>
        <mc:Fallback>
          <p:sp>
            <p:nvSpPr>
              <p:cNvPr id="17" name="40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770202"/>
                <a:ext cx="3096344" cy="645048"/>
              </a:xfrm>
              <a:prstGeom prst="rect">
                <a:avLst/>
              </a:prstGeom>
              <a:blipFill>
                <a:blip r:embed="rId5"/>
                <a:stretch>
                  <a:fillRect l="-2953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40 Rectángulo"/>
          <p:cNvSpPr/>
          <p:nvPr/>
        </p:nvSpPr>
        <p:spPr>
          <a:xfrm>
            <a:off x="971600" y="5340599"/>
            <a:ext cx="2664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 </a:t>
            </a:r>
            <a:endParaRPr lang="en-GB" sz="2400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40 Rectángulo"/>
              <p:cNvSpPr/>
              <p:nvPr/>
            </p:nvSpPr>
            <p:spPr>
              <a:xfrm>
                <a:off x="5508104" y="4684478"/>
                <a:ext cx="2771999" cy="70339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h (</a:t>
                </a:r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g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(</a:t>
                </a:r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  <a:r>
                  <a:rPr lang="en-US" sz="24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2400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)</a:t>
                </a:r>
                <a:r>
                  <a:rPr lang="en-US" sz="2400" i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CC"/>
                            </a:solidFill>
                            <a:latin typeface="Comic Sans MS" panose="030F0702030302020204" pitchFamily="66" charset="0"/>
                            <a:cs typeface="Times New Roman" pitchFamily="18" charset="0"/>
                            <a:sym typeface="Symbol"/>
                          </a:rPr>
                          <m:t>2</m:t>
                        </m:r>
                        <m:r>
                          <m:rPr>
                            <m:nor/>
                          </m:rPr>
                          <a:rPr lang="en-US" sz="2400" i="1" dirty="0">
                            <a:solidFill>
                              <a:srgbClr val="0000CC"/>
                            </a:solidFill>
                            <a:latin typeface="Times New Roman" pitchFamily="18" charset="0"/>
                            <a:cs typeface="Times New Roman" pitchFamily="18" charset="0"/>
                            <a:sym typeface="Symbol"/>
                          </a:rPr>
                          <m:t>x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CC"/>
                            </a:solidFill>
                            <a:sym typeface="Symbol"/>
                          </a:rPr>
                          <m:t> + 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CC"/>
                            </a:solidFill>
                            <a:latin typeface="Comic Sans MS" panose="030F0702030302020204" pitchFamily="66" charset="0"/>
                            <a:cs typeface="Times New Roman" pitchFamily="18" charset="0"/>
                            <a:sym typeface="Symbol"/>
                          </a:rPr>
                          <m:t>3</m:t>
                        </m:r>
                        <m:r>
                          <m:rPr>
                            <m:nor/>
                          </m:rPr>
                          <a:rPr lang="en-US" sz="2400" dirty="0">
                            <a:solidFill>
                              <a:srgbClr val="0000CC"/>
                            </a:solidFill>
                          </a:rPr>
                          <m:t> </m:t>
                        </m:r>
                        <m:r>
                          <a:rPr lang="en-US" sz="24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  <m:t>−</m:t>
                        </m:r>
                        <m:r>
                          <a:rPr lang="en-US" sz="2400" b="0" i="1" smtClean="0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dirty="0" smtClean="0">
                            <a:solidFill>
                              <a:srgbClr val="FF0000"/>
                            </a:solidFill>
                            <a:latin typeface="Comic Sans MS" panose="030F0702030302020204" pitchFamily="66" charset="0"/>
                            <a:cs typeface="Times New Roman" pitchFamily="18" charset="0"/>
                            <a:sym typeface="Symbol"/>
                          </a:rPr>
                          <m:t>3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400" dirty="0">
                    <a:solidFill>
                      <a:srgbClr val="0000CC"/>
                    </a:solidFill>
                    <a:sym typeface="Symbol"/>
                  </a:rPr>
                  <a:t> </a:t>
                </a:r>
                <a:endParaRPr lang="en-GB" sz="24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19" name="40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684478"/>
                <a:ext cx="2771999" cy="703398"/>
              </a:xfrm>
              <a:prstGeom prst="rect">
                <a:avLst/>
              </a:prstGeom>
              <a:blipFill>
                <a:blip r:embed="rId6"/>
                <a:stretch>
                  <a:fillRect l="-3524" b="-68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40 Rectángulo"/>
          <p:cNvSpPr/>
          <p:nvPr/>
        </p:nvSpPr>
        <p:spPr>
          <a:xfrm>
            <a:off x="5508104" y="5254875"/>
            <a:ext cx="26642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 (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 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4211960" y="4747089"/>
            <a:ext cx="6848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and</a:t>
            </a:r>
            <a:endParaRPr lang="en-GB" sz="2400" dirty="0"/>
          </a:p>
        </p:txBody>
      </p:sp>
      <p:sp>
        <p:nvSpPr>
          <p:cNvPr id="22" name="40 Rectángulo"/>
          <p:cNvSpPr/>
          <p:nvPr/>
        </p:nvSpPr>
        <p:spPr>
          <a:xfrm>
            <a:off x="486420" y="6019060"/>
            <a:ext cx="74699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Hence, g and h are inverses of each other</a:t>
            </a:r>
            <a:endParaRPr lang="en-GB" sz="2400" i="1" dirty="0">
              <a:solidFill>
                <a:schemeClr val="tx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Rectangle 22">
            <a:hlinkClick r:id="rId7"/>
            <a:extLst>
              <a:ext uri="{FF2B5EF4-FFF2-40B4-BE49-F238E27FC236}">
                <a16:creationId xmlns:a16="http://schemas.microsoft.com/office/drawing/2014/main" id="{B4D3ED65-B18A-4170-B10D-FB43E7BC5CE9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Rectangle 23">
            <a:hlinkClick r:id="rId7"/>
            <a:extLst>
              <a:ext uri="{FF2B5EF4-FFF2-40B4-BE49-F238E27FC236}">
                <a16:creationId xmlns:a16="http://schemas.microsoft.com/office/drawing/2014/main" id="{D3D66122-0D99-4967-8452-3A03233906C1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5">
            <a:extLst>
              <a:ext uri="{FF2B5EF4-FFF2-40B4-BE49-F238E27FC236}">
                <a16:creationId xmlns:a16="http://schemas.microsoft.com/office/drawing/2014/main" id="{43676313-E9A7-47A9-BF81-2E785BCC83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4035" y="76200"/>
            <a:ext cx="8229600" cy="595135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omic Sans MS" pitchFamily="66" charset="0"/>
              </a:rPr>
              <a:t>Inverse function</a:t>
            </a:r>
          </a:p>
        </p:txBody>
      </p:sp>
    </p:spTree>
    <p:extLst>
      <p:ext uri="{BB962C8B-B14F-4D97-AF65-F5344CB8AC3E}">
        <p14:creationId xmlns:p14="http://schemas.microsoft.com/office/powerpoint/2010/main" val="168126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4" name="Group 7"/>
          <p:cNvGrpSpPr>
            <a:grpSpLocks/>
          </p:cNvGrpSpPr>
          <p:nvPr/>
        </p:nvGrpSpPr>
        <p:grpSpPr bwMode="auto">
          <a:xfrm>
            <a:off x="3653918" y="1544563"/>
            <a:ext cx="4984760" cy="4984760"/>
            <a:chOff x="773" y="1401"/>
            <a:chExt cx="3140" cy="3140"/>
          </a:xfrm>
        </p:grpSpPr>
        <p:sp>
          <p:nvSpPr>
            <p:cNvPr id="915" name="Rectangle 8"/>
            <p:cNvSpPr>
              <a:spLocks noChangeArrowheads="1"/>
            </p:cNvSpPr>
            <p:nvPr/>
          </p:nvSpPr>
          <p:spPr bwMode="auto">
            <a:xfrm>
              <a:off x="140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6" name="Rectangle 9"/>
            <p:cNvSpPr>
              <a:spLocks noChangeArrowheads="1"/>
            </p:cNvSpPr>
            <p:nvPr/>
          </p:nvSpPr>
          <p:spPr bwMode="auto">
            <a:xfrm>
              <a:off x="155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7" name="Rectangle 10"/>
            <p:cNvSpPr>
              <a:spLocks noChangeArrowheads="1"/>
            </p:cNvSpPr>
            <p:nvPr/>
          </p:nvSpPr>
          <p:spPr bwMode="auto">
            <a:xfrm>
              <a:off x="171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8" name="Rectangle 11"/>
            <p:cNvSpPr>
              <a:spLocks noChangeArrowheads="1"/>
            </p:cNvSpPr>
            <p:nvPr/>
          </p:nvSpPr>
          <p:spPr bwMode="auto">
            <a:xfrm>
              <a:off x="187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9" name="Rectangle 12"/>
            <p:cNvSpPr>
              <a:spLocks noChangeArrowheads="1"/>
            </p:cNvSpPr>
            <p:nvPr/>
          </p:nvSpPr>
          <p:spPr bwMode="auto">
            <a:xfrm>
              <a:off x="77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0" name="Rectangle 13"/>
            <p:cNvSpPr>
              <a:spLocks noChangeArrowheads="1"/>
            </p:cNvSpPr>
            <p:nvPr/>
          </p:nvSpPr>
          <p:spPr bwMode="auto">
            <a:xfrm>
              <a:off x="93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" name="Rectangle 14"/>
            <p:cNvSpPr>
              <a:spLocks noChangeArrowheads="1"/>
            </p:cNvSpPr>
            <p:nvPr/>
          </p:nvSpPr>
          <p:spPr bwMode="auto">
            <a:xfrm>
              <a:off x="108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" name="Rectangle 15"/>
            <p:cNvSpPr>
              <a:spLocks noChangeArrowheads="1"/>
            </p:cNvSpPr>
            <p:nvPr/>
          </p:nvSpPr>
          <p:spPr bwMode="auto">
            <a:xfrm>
              <a:off x="124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" name="Rectangle 16"/>
            <p:cNvSpPr>
              <a:spLocks noChangeArrowheads="1"/>
            </p:cNvSpPr>
            <p:nvPr/>
          </p:nvSpPr>
          <p:spPr bwMode="auto">
            <a:xfrm>
              <a:off x="202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" name="Rectangle 17"/>
            <p:cNvSpPr>
              <a:spLocks noChangeArrowheads="1"/>
            </p:cNvSpPr>
            <p:nvPr/>
          </p:nvSpPr>
          <p:spPr bwMode="auto">
            <a:xfrm>
              <a:off x="218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" name="Rectangle 18"/>
            <p:cNvSpPr>
              <a:spLocks noChangeArrowheads="1"/>
            </p:cNvSpPr>
            <p:nvPr/>
          </p:nvSpPr>
          <p:spPr bwMode="auto">
            <a:xfrm>
              <a:off x="297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" name="Rectangle 19"/>
            <p:cNvSpPr>
              <a:spLocks noChangeArrowheads="1"/>
            </p:cNvSpPr>
            <p:nvPr/>
          </p:nvSpPr>
          <p:spPr bwMode="auto">
            <a:xfrm>
              <a:off x="312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" name="Rectangle 20"/>
            <p:cNvSpPr>
              <a:spLocks noChangeArrowheads="1"/>
            </p:cNvSpPr>
            <p:nvPr/>
          </p:nvSpPr>
          <p:spPr bwMode="auto">
            <a:xfrm>
              <a:off x="328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" name="Rectangle 21"/>
            <p:cNvSpPr>
              <a:spLocks noChangeArrowheads="1"/>
            </p:cNvSpPr>
            <p:nvPr/>
          </p:nvSpPr>
          <p:spPr bwMode="auto">
            <a:xfrm>
              <a:off x="344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" name="Rectangle 22"/>
            <p:cNvSpPr>
              <a:spLocks noChangeArrowheads="1"/>
            </p:cNvSpPr>
            <p:nvPr/>
          </p:nvSpPr>
          <p:spPr bwMode="auto">
            <a:xfrm>
              <a:off x="234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" name="Rectangle 23"/>
            <p:cNvSpPr>
              <a:spLocks noChangeArrowheads="1"/>
            </p:cNvSpPr>
            <p:nvPr/>
          </p:nvSpPr>
          <p:spPr bwMode="auto">
            <a:xfrm>
              <a:off x="250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" name="Rectangle 24"/>
            <p:cNvSpPr>
              <a:spLocks noChangeArrowheads="1"/>
            </p:cNvSpPr>
            <p:nvPr/>
          </p:nvSpPr>
          <p:spPr bwMode="auto">
            <a:xfrm>
              <a:off x="265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" name="Rectangle 25"/>
            <p:cNvSpPr>
              <a:spLocks noChangeArrowheads="1"/>
            </p:cNvSpPr>
            <p:nvPr/>
          </p:nvSpPr>
          <p:spPr bwMode="auto">
            <a:xfrm>
              <a:off x="281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" name="Rectangle 26"/>
            <p:cNvSpPr>
              <a:spLocks noChangeArrowheads="1"/>
            </p:cNvSpPr>
            <p:nvPr/>
          </p:nvSpPr>
          <p:spPr bwMode="auto">
            <a:xfrm>
              <a:off x="359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" name="Rectangle 27"/>
            <p:cNvSpPr>
              <a:spLocks noChangeArrowheads="1"/>
            </p:cNvSpPr>
            <p:nvPr/>
          </p:nvSpPr>
          <p:spPr bwMode="auto">
            <a:xfrm>
              <a:off x="375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5" name="Rectangle 28"/>
            <p:cNvSpPr>
              <a:spLocks noChangeArrowheads="1"/>
            </p:cNvSpPr>
            <p:nvPr/>
          </p:nvSpPr>
          <p:spPr bwMode="auto">
            <a:xfrm>
              <a:off x="140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6" name="Rectangle 29"/>
            <p:cNvSpPr>
              <a:spLocks noChangeArrowheads="1"/>
            </p:cNvSpPr>
            <p:nvPr/>
          </p:nvSpPr>
          <p:spPr bwMode="auto">
            <a:xfrm>
              <a:off x="155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7" name="Rectangle 30"/>
            <p:cNvSpPr>
              <a:spLocks noChangeArrowheads="1"/>
            </p:cNvSpPr>
            <p:nvPr/>
          </p:nvSpPr>
          <p:spPr bwMode="auto">
            <a:xfrm>
              <a:off x="171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8" name="Rectangle 31"/>
            <p:cNvSpPr>
              <a:spLocks noChangeArrowheads="1"/>
            </p:cNvSpPr>
            <p:nvPr/>
          </p:nvSpPr>
          <p:spPr bwMode="auto">
            <a:xfrm>
              <a:off x="187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9" name="Rectangle 32"/>
            <p:cNvSpPr>
              <a:spLocks noChangeArrowheads="1"/>
            </p:cNvSpPr>
            <p:nvPr/>
          </p:nvSpPr>
          <p:spPr bwMode="auto">
            <a:xfrm>
              <a:off x="77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0" name="Rectangle 33"/>
            <p:cNvSpPr>
              <a:spLocks noChangeArrowheads="1"/>
            </p:cNvSpPr>
            <p:nvPr/>
          </p:nvSpPr>
          <p:spPr bwMode="auto">
            <a:xfrm>
              <a:off x="93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1" name="Rectangle 34"/>
            <p:cNvSpPr>
              <a:spLocks noChangeArrowheads="1"/>
            </p:cNvSpPr>
            <p:nvPr/>
          </p:nvSpPr>
          <p:spPr bwMode="auto">
            <a:xfrm>
              <a:off x="108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" name="Rectangle 35"/>
            <p:cNvSpPr>
              <a:spLocks noChangeArrowheads="1"/>
            </p:cNvSpPr>
            <p:nvPr/>
          </p:nvSpPr>
          <p:spPr bwMode="auto">
            <a:xfrm>
              <a:off x="124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" name="Rectangle 36"/>
            <p:cNvSpPr>
              <a:spLocks noChangeArrowheads="1"/>
            </p:cNvSpPr>
            <p:nvPr/>
          </p:nvSpPr>
          <p:spPr bwMode="auto">
            <a:xfrm>
              <a:off x="202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" name="Rectangle 37"/>
            <p:cNvSpPr>
              <a:spLocks noChangeArrowheads="1"/>
            </p:cNvSpPr>
            <p:nvPr/>
          </p:nvSpPr>
          <p:spPr bwMode="auto">
            <a:xfrm>
              <a:off x="218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" name="Rectangle 38"/>
            <p:cNvSpPr>
              <a:spLocks noChangeArrowheads="1"/>
            </p:cNvSpPr>
            <p:nvPr/>
          </p:nvSpPr>
          <p:spPr bwMode="auto">
            <a:xfrm>
              <a:off x="297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" name="Rectangle 39"/>
            <p:cNvSpPr>
              <a:spLocks noChangeArrowheads="1"/>
            </p:cNvSpPr>
            <p:nvPr/>
          </p:nvSpPr>
          <p:spPr bwMode="auto">
            <a:xfrm>
              <a:off x="312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" name="Rectangle 40"/>
            <p:cNvSpPr>
              <a:spLocks noChangeArrowheads="1"/>
            </p:cNvSpPr>
            <p:nvPr/>
          </p:nvSpPr>
          <p:spPr bwMode="auto">
            <a:xfrm>
              <a:off x="328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8" name="Rectangle 41"/>
            <p:cNvSpPr>
              <a:spLocks noChangeArrowheads="1"/>
            </p:cNvSpPr>
            <p:nvPr/>
          </p:nvSpPr>
          <p:spPr bwMode="auto">
            <a:xfrm>
              <a:off x="344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9" name="Rectangle 42"/>
            <p:cNvSpPr>
              <a:spLocks noChangeArrowheads="1"/>
            </p:cNvSpPr>
            <p:nvPr/>
          </p:nvSpPr>
          <p:spPr bwMode="auto">
            <a:xfrm>
              <a:off x="234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0" name="Rectangle 43"/>
            <p:cNvSpPr>
              <a:spLocks noChangeArrowheads="1"/>
            </p:cNvSpPr>
            <p:nvPr/>
          </p:nvSpPr>
          <p:spPr bwMode="auto">
            <a:xfrm>
              <a:off x="250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1" name="Rectangle 44"/>
            <p:cNvSpPr>
              <a:spLocks noChangeArrowheads="1"/>
            </p:cNvSpPr>
            <p:nvPr/>
          </p:nvSpPr>
          <p:spPr bwMode="auto">
            <a:xfrm>
              <a:off x="265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" name="Rectangle 45"/>
            <p:cNvSpPr>
              <a:spLocks noChangeArrowheads="1"/>
            </p:cNvSpPr>
            <p:nvPr/>
          </p:nvSpPr>
          <p:spPr bwMode="auto">
            <a:xfrm>
              <a:off x="281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" name="Rectangle 46"/>
            <p:cNvSpPr>
              <a:spLocks noChangeArrowheads="1"/>
            </p:cNvSpPr>
            <p:nvPr/>
          </p:nvSpPr>
          <p:spPr bwMode="auto">
            <a:xfrm>
              <a:off x="359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" name="Rectangle 47"/>
            <p:cNvSpPr>
              <a:spLocks noChangeArrowheads="1"/>
            </p:cNvSpPr>
            <p:nvPr/>
          </p:nvSpPr>
          <p:spPr bwMode="auto">
            <a:xfrm>
              <a:off x="375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5" name="Rectangle 48"/>
            <p:cNvSpPr>
              <a:spLocks noChangeArrowheads="1"/>
            </p:cNvSpPr>
            <p:nvPr/>
          </p:nvSpPr>
          <p:spPr bwMode="auto">
            <a:xfrm>
              <a:off x="140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6" name="Rectangle 49"/>
            <p:cNvSpPr>
              <a:spLocks noChangeArrowheads="1"/>
            </p:cNvSpPr>
            <p:nvPr/>
          </p:nvSpPr>
          <p:spPr bwMode="auto">
            <a:xfrm>
              <a:off x="155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7" name="Rectangle 50"/>
            <p:cNvSpPr>
              <a:spLocks noChangeArrowheads="1"/>
            </p:cNvSpPr>
            <p:nvPr/>
          </p:nvSpPr>
          <p:spPr bwMode="auto">
            <a:xfrm>
              <a:off x="171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8" name="Rectangle 51"/>
            <p:cNvSpPr>
              <a:spLocks noChangeArrowheads="1"/>
            </p:cNvSpPr>
            <p:nvPr/>
          </p:nvSpPr>
          <p:spPr bwMode="auto">
            <a:xfrm>
              <a:off x="187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9" name="Rectangle 52"/>
            <p:cNvSpPr>
              <a:spLocks noChangeArrowheads="1"/>
            </p:cNvSpPr>
            <p:nvPr/>
          </p:nvSpPr>
          <p:spPr bwMode="auto">
            <a:xfrm>
              <a:off x="77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0" name="Rectangle 53"/>
            <p:cNvSpPr>
              <a:spLocks noChangeArrowheads="1"/>
            </p:cNvSpPr>
            <p:nvPr/>
          </p:nvSpPr>
          <p:spPr bwMode="auto">
            <a:xfrm>
              <a:off x="93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1" name="Rectangle 54"/>
            <p:cNvSpPr>
              <a:spLocks noChangeArrowheads="1"/>
            </p:cNvSpPr>
            <p:nvPr/>
          </p:nvSpPr>
          <p:spPr bwMode="auto">
            <a:xfrm>
              <a:off x="108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" name="Rectangle 55"/>
            <p:cNvSpPr>
              <a:spLocks noChangeArrowheads="1"/>
            </p:cNvSpPr>
            <p:nvPr/>
          </p:nvSpPr>
          <p:spPr bwMode="auto">
            <a:xfrm>
              <a:off x="124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" name="Rectangle 56"/>
            <p:cNvSpPr>
              <a:spLocks noChangeArrowheads="1"/>
            </p:cNvSpPr>
            <p:nvPr/>
          </p:nvSpPr>
          <p:spPr bwMode="auto">
            <a:xfrm>
              <a:off x="202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4" name="Rectangle 57"/>
            <p:cNvSpPr>
              <a:spLocks noChangeArrowheads="1"/>
            </p:cNvSpPr>
            <p:nvPr/>
          </p:nvSpPr>
          <p:spPr bwMode="auto">
            <a:xfrm>
              <a:off x="218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" name="Rectangle 58"/>
            <p:cNvSpPr>
              <a:spLocks noChangeArrowheads="1"/>
            </p:cNvSpPr>
            <p:nvPr/>
          </p:nvSpPr>
          <p:spPr bwMode="auto">
            <a:xfrm>
              <a:off x="297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6" name="Rectangle 59"/>
            <p:cNvSpPr>
              <a:spLocks noChangeArrowheads="1"/>
            </p:cNvSpPr>
            <p:nvPr/>
          </p:nvSpPr>
          <p:spPr bwMode="auto">
            <a:xfrm>
              <a:off x="312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7" name="Rectangle 60"/>
            <p:cNvSpPr>
              <a:spLocks noChangeArrowheads="1"/>
            </p:cNvSpPr>
            <p:nvPr/>
          </p:nvSpPr>
          <p:spPr bwMode="auto">
            <a:xfrm>
              <a:off x="328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8" name="Rectangle 61"/>
            <p:cNvSpPr>
              <a:spLocks noChangeArrowheads="1"/>
            </p:cNvSpPr>
            <p:nvPr/>
          </p:nvSpPr>
          <p:spPr bwMode="auto">
            <a:xfrm>
              <a:off x="344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9" name="Rectangle 62"/>
            <p:cNvSpPr>
              <a:spLocks noChangeArrowheads="1"/>
            </p:cNvSpPr>
            <p:nvPr/>
          </p:nvSpPr>
          <p:spPr bwMode="auto">
            <a:xfrm>
              <a:off x="234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0" name="Rectangle 63"/>
            <p:cNvSpPr>
              <a:spLocks noChangeArrowheads="1"/>
            </p:cNvSpPr>
            <p:nvPr/>
          </p:nvSpPr>
          <p:spPr bwMode="auto">
            <a:xfrm>
              <a:off x="250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1" name="Rectangle 64"/>
            <p:cNvSpPr>
              <a:spLocks noChangeArrowheads="1"/>
            </p:cNvSpPr>
            <p:nvPr/>
          </p:nvSpPr>
          <p:spPr bwMode="auto">
            <a:xfrm>
              <a:off x="265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2" name="Rectangle 65"/>
            <p:cNvSpPr>
              <a:spLocks noChangeArrowheads="1"/>
            </p:cNvSpPr>
            <p:nvPr/>
          </p:nvSpPr>
          <p:spPr bwMode="auto">
            <a:xfrm>
              <a:off x="281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" name="Rectangle 66"/>
            <p:cNvSpPr>
              <a:spLocks noChangeArrowheads="1"/>
            </p:cNvSpPr>
            <p:nvPr/>
          </p:nvSpPr>
          <p:spPr bwMode="auto">
            <a:xfrm>
              <a:off x="359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4" name="Rectangle 67"/>
            <p:cNvSpPr>
              <a:spLocks noChangeArrowheads="1"/>
            </p:cNvSpPr>
            <p:nvPr/>
          </p:nvSpPr>
          <p:spPr bwMode="auto">
            <a:xfrm>
              <a:off x="375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" name="Rectangle 68"/>
            <p:cNvSpPr>
              <a:spLocks noChangeArrowheads="1"/>
            </p:cNvSpPr>
            <p:nvPr/>
          </p:nvSpPr>
          <p:spPr bwMode="auto">
            <a:xfrm>
              <a:off x="140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" name="Rectangle 69"/>
            <p:cNvSpPr>
              <a:spLocks noChangeArrowheads="1"/>
            </p:cNvSpPr>
            <p:nvPr/>
          </p:nvSpPr>
          <p:spPr bwMode="auto">
            <a:xfrm>
              <a:off x="155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" name="Rectangle 70"/>
            <p:cNvSpPr>
              <a:spLocks noChangeArrowheads="1"/>
            </p:cNvSpPr>
            <p:nvPr/>
          </p:nvSpPr>
          <p:spPr bwMode="auto">
            <a:xfrm>
              <a:off x="171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" name="Rectangle 71"/>
            <p:cNvSpPr>
              <a:spLocks noChangeArrowheads="1"/>
            </p:cNvSpPr>
            <p:nvPr/>
          </p:nvSpPr>
          <p:spPr bwMode="auto">
            <a:xfrm>
              <a:off x="187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9" name="Rectangle 72"/>
            <p:cNvSpPr>
              <a:spLocks noChangeArrowheads="1"/>
            </p:cNvSpPr>
            <p:nvPr/>
          </p:nvSpPr>
          <p:spPr bwMode="auto">
            <a:xfrm>
              <a:off x="77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0" name="Rectangle 73"/>
            <p:cNvSpPr>
              <a:spLocks noChangeArrowheads="1"/>
            </p:cNvSpPr>
            <p:nvPr/>
          </p:nvSpPr>
          <p:spPr bwMode="auto">
            <a:xfrm>
              <a:off x="93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" name="Rectangle 74"/>
            <p:cNvSpPr>
              <a:spLocks noChangeArrowheads="1"/>
            </p:cNvSpPr>
            <p:nvPr/>
          </p:nvSpPr>
          <p:spPr bwMode="auto">
            <a:xfrm>
              <a:off x="108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" name="Rectangle 75"/>
            <p:cNvSpPr>
              <a:spLocks noChangeArrowheads="1"/>
            </p:cNvSpPr>
            <p:nvPr/>
          </p:nvSpPr>
          <p:spPr bwMode="auto">
            <a:xfrm>
              <a:off x="124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" name="Rectangle 76"/>
            <p:cNvSpPr>
              <a:spLocks noChangeArrowheads="1"/>
            </p:cNvSpPr>
            <p:nvPr/>
          </p:nvSpPr>
          <p:spPr bwMode="auto">
            <a:xfrm>
              <a:off x="202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" name="Rectangle 77"/>
            <p:cNvSpPr>
              <a:spLocks noChangeArrowheads="1"/>
            </p:cNvSpPr>
            <p:nvPr/>
          </p:nvSpPr>
          <p:spPr bwMode="auto">
            <a:xfrm>
              <a:off x="218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5" name="Rectangle 78"/>
            <p:cNvSpPr>
              <a:spLocks noChangeArrowheads="1"/>
            </p:cNvSpPr>
            <p:nvPr/>
          </p:nvSpPr>
          <p:spPr bwMode="auto">
            <a:xfrm>
              <a:off x="297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6" name="Rectangle 79"/>
            <p:cNvSpPr>
              <a:spLocks noChangeArrowheads="1"/>
            </p:cNvSpPr>
            <p:nvPr/>
          </p:nvSpPr>
          <p:spPr bwMode="auto">
            <a:xfrm>
              <a:off x="312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7" name="Rectangle 80"/>
            <p:cNvSpPr>
              <a:spLocks noChangeArrowheads="1"/>
            </p:cNvSpPr>
            <p:nvPr/>
          </p:nvSpPr>
          <p:spPr bwMode="auto">
            <a:xfrm>
              <a:off x="328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" name="Rectangle 81"/>
            <p:cNvSpPr>
              <a:spLocks noChangeArrowheads="1"/>
            </p:cNvSpPr>
            <p:nvPr/>
          </p:nvSpPr>
          <p:spPr bwMode="auto">
            <a:xfrm>
              <a:off x="344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9" name="Rectangle 82"/>
            <p:cNvSpPr>
              <a:spLocks noChangeArrowheads="1"/>
            </p:cNvSpPr>
            <p:nvPr/>
          </p:nvSpPr>
          <p:spPr bwMode="auto">
            <a:xfrm>
              <a:off x="234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0" name="Rectangle 83"/>
            <p:cNvSpPr>
              <a:spLocks noChangeArrowheads="1"/>
            </p:cNvSpPr>
            <p:nvPr/>
          </p:nvSpPr>
          <p:spPr bwMode="auto">
            <a:xfrm>
              <a:off x="250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1" name="Rectangle 84"/>
            <p:cNvSpPr>
              <a:spLocks noChangeArrowheads="1"/>
            </p:cNvSpPr>
            <p:nvPr/>
          </p:nvSpPr>
          <p:spPr bwMode="auto">
            <a:xfrm>
              <a:off x="265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2" name="Rectangle 85"/>
            <p:cNvSpPr>
              <a:spLocks noChangeArrowheads="1"/>
            </p:cNvSpPr>
            <p:nvPr/>
          </p:nvSpPr>
          <p:spPr bwMode="auto">
            <a:xfrm>
              <a:off x="281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" name="Rectangle 86"/>
            <p:cNvSpPr>
              <a:spLocks noChangeArrowheads="1"/>
            </p:cNvSpPr>
            <p:nvPr/>
          </p:nvSpPr>
          <p:spPr bwMode="auto">
            <a:xfrm>
              <a:off x="359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" name="Rectangle 87"/>
            <p:cNvSpPr>
              <a:spLocks noChangeArrowheads="1"/>
            </p:cNvSpPr>
            <p:nvPr/>
          </p:nvSpPr>
          <p:spPr bwMode="auto">
            <a:xfrm>
              <a:off x="375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" name="Rectangle 88"/>
            <p:cNvSpPr>
              <a:spLocks noChangeArrowheads="1"/>
            </p:cNvSpPr>
            <p:nvPr/>
          </p:nvSpPr>
          <p:spPr bwMode="auto">
            <a:xfrm>
              <a:off x="140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" name="Rectangle 89"/>
            <p:cNvSpPr>
              <a:spLocks noChangeArrowheads="1"/>
            </p:cNvSpPr>
            <p:nvPr/>
          </p:nvSpPr>
          <p:spPr bwMode="auto">
            <a:xfrm>
              <a:off x="155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7" name="Rectangle 90"/>
            <p:cNvSpPr>
              <a:spLocks noChangeArrowheads="1"/>
            </p:cNvSpPr>
            <p:nvPr/>
          </p:nvSpPr>
          <p:spPr bwMode="auto">
            <a:xfrm>
              <a:off x="171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8" name="Rectangle 91"/>
            <p:cNvSpPr>
              <a:spLocks noChangeArrowheads="1"/>
            </p:cNvSpPr>
            <p:nvPr/>
          </p:nvSpPr>
          <p:spPr bwMode="auto">
            <a:xfrm>
              <a:off x="187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9" name="Rectangle 92"/>
            <p:cNvSpPr>
              <a:spLocks noChangeArrowheads="1"/>
            </p:cNvSpPr>
            <p:nvPr/>
          </p:nvSpPr>
          <p:spPr bwMode="auto">
            <a:xfrm>
              <a:off x="77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0" name="Rectangle 93"/>
            <p:cNvSpPr>
              <a:spLocks noChangeArrowheads="1"/>
            </p:cNvSpPr>
            <p:nvPr/>
          </p:nvSpPr>
          <p:spPr bwMode="auto">
            <a:xfrm>
              <a:off x="93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1" name="Rectangle 94"/>
            <p:cNvSpPr>
              <a:spLocks noChangeArrowheads="1"/>
            </p:cNvSpPr>
            <p:nvPr/>
          </p:nvSpPr>
          <p:spPr bwMode="auto">
            <a:xfrm>
              <a:off x="108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2" name="Rectangle 95"/>
            <p:cNvSpPr>
              <a:spLocks noChangeArrowheads="1"/>
            </p:cNvSpPr>
            <p:nvPr/>
          </p:nvSpPr>
          <p:spPr bwMode="auto">
            <a:xfrm>
              <a:off x="124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" name="Rectangle 96"/>
            <p:cNvSpPr>
              <a:spLocks noChangeArrowheads="1"/>
            </p:cNvSpPr>
            <p:nvPr/>
          </p:nvSpPr>
          <p:spPr bwMode="auto">
            <a:xfrm>
              <a:off x="202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" name="Rectangle 97"/>
            <p:cNvSpPr>
              <a:spLocks noChangeArrowheads="1"/>
            </p:cNvSpPr>
            <p:nvPr/>
          </p:nvSpPr>
          <p:spPr bwMode="auto">
            <a:xfrm>
              <a:off x="218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5" name="Rectangle 98"/>
            <p:cNvSpPr>
              <a:spLocks noChangeArrowheads="1"/>
            </p:cNvSpPr>
            <p:nvPr/>
          </p:nvSpPr>
          <p:spPr bwMode="auto">
            <a:xfrm>
              <a:off x="297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6" name="Rectangle 99"/>
            <p:cNvSpPr>
              <a:spLocks noChangeArrowheads="1"/>
            </p:cNvSpPr>
            <p:nvPr/>
          </p:nvSpPr>
          <p:spPr bwMode="auto">
            <a:xfrm>
              <a:off x="312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7" name="Rectangle 100"/>
            <p:cNvSpPr>
              <a:spLocks noChangeArrowheads="1"/>
            </p:cNvSpPr>
            <p:nvPr/>
          </p:nvSpPr>
          <p:spPr bwMode="auto">
            <a:xfrm>
              <a:off x="328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8" name="Rectangle 101"/>
            <p:cNvSpPr>
              <a:spLocks noChangeArrowheads="1"/>
            </p:cNvSpPr>
            <p:nvPr/>
          </p:nvSpPr>
          <p:spPr bwMode="auto">
            <a:xfrm>
              <a:off x="344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9" name="Rectangle 102"/>
            <p:cNvSpPr>
              <a:spLocks noChangeArrowheads="1"/>
            </p:cNvSpPr>
            <p:nvPr/>
          </p:nvSpPr>
          <p:spPr bwMode="auto">
            <a:xfrm>
              <a:off x="234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0" name="Rectangle 103"/>
            <p:cNvSpPr>
              <a:spLocks noChangeArrowheads="1"/>
            </p:cNvSpPr>
            <p:nvPr/>
          </p:nvSpPr>
          <p:spPr bwMode="auto">
            <a:xfrm>
              <a:off x="250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1" name="Rectangle 104"/>
            <p:cNvSpPr>
              <a:spLocks noChangeArrowheads="1"/>
            </p:cNvSpPr>
            <p:nvPr/>
          </p:nvSpPr>
          <p:spPr bwMode="auto">
            <a:xfrm>
              <a:off x="265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2" name="Rectangle 105"/>
            <p:cNvSpPr>
              <a:spLocks noChangeArrowheads="1"/>
            </p:cNvSpPr>
            <p:nvPr/>
          </p:nvSpPr>
          <p:spPr bwMode="auto">
            <a:xfrm>
              <a:off x="281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" name="Rectangle 106"/>
            <p:cNvSpPr>
              <a:spLocks noChangeArrowheads="1"/>
            </p:cNvSpPr>
            <p:nvPr/>
          </p:nvSpPr>
          <p:spPr bwMode="auto">
            <a:xfrm>
              <a:off x="359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" name="Rectangle 107"/>
            <p:cNvSpPr>
              <a:spLocks noChangeArrowheads="1"/>
            </p:cNvSpPr>
            <p:nvPr/>
          </p:nvSpPr>
          <p:spPr bwMode="auto">
            <a:xfrm>
              <a:off x="375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" name="Rectangle 108"/>
            <p:cNvSpPr>
              <a:spLocks noChangeArrowheads="1"/>
            </p:cNvSpPr>
            <p:nvPr/>
          </p:nvSpPr>
          <p:spPr bwMode="auto">
            <a:xfrm>
              <a:off x="140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6" name="Rectangle 109"/>
            <p:cNvSpPr>
              <a:spLocks noChangeArrowheads="1"/>
            </p:cNvSpPr>
            <p:nvPr/>
          </p:nvSpPr>
          <p:spPr bwMode="auto">
            <a:xfrm>
              <a:off x="155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7" name="Rectangle 110"/>
            <p:cNvSpPr>
              <a:spLocks noChangeArrowheads="1"/>
            </p:cNvSpPr>
            <p:nvPr/>
          </p:nvSpPr>
          <p:spPr bwMode="auto">
            <a:xfrm>
              <a:off x="171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8" name="Rectangle 111"/>
            <p:cNvSpPr>
              <a:spLocks noChangeArrowheads="1"/>
            </p:cNvSpPr>
            <p:nvPr/>
          </p:nvSpPr>
          <p:spPr bwMode="auto">
            <a:xfrm>
              <a:off x="187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9" name="Rectangle 112"/>
            <p:cNvSpPr>
              <a:spLocks noChangeArrowheads="1"/>
            </p:cNvSpPr>
            <p:nvPr/>
          </p:nvSpPr>
          <p:spPr bwMode="auto">
            <a:xfrm>
              <a:off x="77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0" name="Rectangle 113"/>
            <p:cNvSpPr>
              <a:spLocks noChangeArrowheads="1"/>
            </p:cNvSpPr>
            <p:nvPr/>
          </p:nvSpPr>
          <p:spPr bwMode="auto">
            <a:xfrm>
              <a:off x="93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1" name="Rectangle 114"/>
            <p:cNvSpPr>
              <a:spLocks noChangeArrowheads="1"/>
            </p:cNvSpPr>
            <p:nvPr/>
          </p:nvSpPr>
          <p:spPr bwMode="auto">
            <a:xfrm>
              <a:off x="108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2" name="Rectangle 115"/>
            <p:cNvSpPr>
              <a:spLocks noChangeArrowheads="1"/>
            </p:cNvSpPr>
            <p:nvPr/>
          </p:nvSpPr>
          <p:spPr bwMode="auto">
            <a:xfrm>
              <a:off x="124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3" name="Rectangle 116"/>
            <p:cNvSpPr>
              <a:spLocks noChangeArrowheads="1"/>
            </p:cNvSpPr>
            <p:nvPr/>
          </p:nvSpPr>
          <p:spPr bwMode="auto">
            <a:xfrm>
              <a:off x="202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" name="Rectangle 117"/>
            <p:cNvSpPr>
              <a:spLocks noChangeArrowheads="1"/>
            </p:cNvSpPr>
            <p:nvPr/>
          </p:nvSpPr>
          <p:spPr bwMode="auto">
            <a:xfrm>
              <a:off x="218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" name="Rectangle 118"/>
            <p:cNvSpPr>
              <a:spLocks noChangeArrowheads="1"/>
            </p:cNvSpPr>
            <p:nvPr/>
          </p:nvSpPr>
          <p:spPr bwMode="auto">
            <a:xfrm>
              <a:off x="297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" name="Rectangle 119"/>
            <p:cNvSpPr>
              <a:spLocks noChangeArrowheads="1"/>
            </p:cNvSpPr>
            <p:nvPr/>
          </p:nvSpPr>
          <p:spPr bwMode="auto">
            <a:xfrm>
              <a:off x="312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" name="Rectangle 120"/>
            <p:cNvSpPr>
              <a:spLocks noChangeArrowheads="1"/>
            </p:cNvSpPr>
            <p:nvPr/>
          </p:nvSpPr>
          <p:spPr bwMode="auto">
            <a:xfrm>
              <a:off x="328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" name="Rectangle 121"/>
            <p:cNvSpPr>
              <a:spLocks noChangeArrowheads="1"/>
            </p:cNvSpPr>
            <p:nvPr/>
          </p:nvSpPr>
          <p:spPr bwMode="auto">
            <a:xfrm>
              <a:off x="344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" name="Rectangle 122"/>
            <p:cNvSpPr>
              <a:spLocks noChangeArrowheads="1"/>
            </p:cNvSpPr>
            <p:nvPr/>
          </p:nvSpPr>
          <p:spPr bwMode="auto">
            <a:xfrm>
              <a:off x="234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Rectangle 123"/>
            <p:cNvSpPr>
              <a:spLocks noChangeArrowheads="1"/>
            </p:cNvSpPr>
            <p:nvPr/>
          </p:nvSpPr>
          <p:spPr bwMode="auto">
            <a:xfrm>
              <a:off x="250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" name="Rectangle 124"/>
            <p:cNvSpPr>
              <a:spLocks noChangeArrowheads="1"/>
            </p:cNvSpPr>
            <p:nvPr/>
          </p:nvSpPr>
          <p:spPr bwMode="auto">
            <a:xfrm>
              <a:off x="265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Rectangle 125"/>
            <p:cNvSpPr>
              <a:spLocks noChangeArrowheads="1"/>
            </p:cNvSpPr>
            <p:nvPr/>
          </p:nvSpPr>
          <p:spPr bwMode="auto">
            <a:xfrm>
              <a:off x="281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Rectangle 126"/>
            <p:cNvSpPr>
              <a:spLocks noChangeArrowheads="1"/>
            </p:cNvSpPr>
            <p:nvPr/>
          </p:nvSpPr>
          <p:spPr bwMode="auto">
            <a:xfrm>
              <a:off x="359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Rectangle 127"/>
            <p:cNvSpPr>
              <a:spLocks noChangeArrowheads="1"/>
            </p:cNvSpPr>
            <p:nvPr/>
          </p:nvSpPr>
          <p:spPr bwMode="auto">
            <a:xfrm>
              <a:off x="375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Rectangle 128"/>
            <p:cNvSpPr>
              <a:spLocks noChangeArrowheads="1"/>
            </p:cNvSpPr>
            <p:nvPr/>
          </p:nvSpPr>
          <p:spPr bwMode="auto">
            <a:xfrm>
              <a:off x="140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Rectangle 129"/>
            <p:cNvSpPr>
              <a:spLocks noChangeArrowheads="1"/>
            </p:cNvSpPr>
            <p:nvPr/>
          </p:nvSpPr>
          <p:spPr bwMode="auto">
            <a:xfrm>
              <a:off x="155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Rectangle 130"/>
            <p:cNvSpPr>
              <a:spLocks noChangeArrowheads="1"/>
            </p:cNvSpPr>
            <p:nvPr/>
          </p:nvSpPr>
          <p:spPr bwMode="auto">
            <a:xfrm>
              <a:off x="171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Rectangle 131"/>
            <p:cNvSpPr>
              <a:spLocks noChangeArrowheads="1"/>
            </p:cNvSpPr>
            <p:nvPr/>
          </p:nvSpPr>
          <p:spPr bwMode="auto">
            <a:xfrm>
              <a:off x="187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Rectangle 132"/>
            <p:cNvSpPr>
              <a:spLocks noChangeArrowheads="1"/>
            </p:cNvSpPr>
            <p:nvPr/>
          </p:nvSpPr>
          <p:spPr bwMode="auto">
            <a:xfrm>
              <a:off x="77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Rectangle 133"/>
            <p:cNvSpPr>
              <a:spLocks noChangeArrowheads="1"/>
            </p:cNvSpPr>
            <p:nvPr/>
          </p:nvSpPr>
          <p:spPr bwMode="auto">
            <a:xfrm>
              <a:off x="93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Rectangle 134"/>
            <p:cNvSpPr>
              <a:spLocks noChangeArrowheads="1"/>
            </p:cNvSpPr>
            <p:nvPr/>
          </p:nvSpPr>
          <p:spPr bwMode="auto">
            <a:xfrm>
              <a:off x="108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Rectangle 135"/>
            <p:cNvSpPr>
              <a:spLocks noChangeArrowheads="1"/>
            </p:cNvSpPr>
            <p:nvPr/>
          </p:nvSpPr>
          <p:spPr bwMode="auto">
            <a:xfrm>
              <a:off x="124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Rectangle 136"/>
            <p:cNvSpPr>
              <a:spLocks noChangeArrowheads="1"/>
            </p:cNvSpPr>
            <p:nvPr/>
          </p:nvSpPr>
          <p:spPr bwMode="auto">
            <a:xfrm>
              <a:off x="202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Rectangle 137"/>
            <p:cNvSpPr>
              <a:spLocks noChangeArrowheads="1"/>
            </p:cNvSpPr>
            <p:nvPr/>
          </p:nvSpPr>
          <p:spPr bwMode="auto">
            <a:xfrm>
              <a:off x="218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Rectangle 138"/>
            <p:cNvSpPr>
              <a:spLocks noChangeArrowheads="1"/>
            </p:cNvSpPr>
            <p:nvPr/>
          </p:nvSpPr>
          <p:spPr bwMode="auto">
            <a:xfrm>
              <a:off x="297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Rectangle 139"/>
            <p:cNvSpPr>
              <a:spLocks noChangeArrowheads="1"/>
            </p:cNvSpPr>
            <p:nvPr/>
          </p:nvSpPr>
          <p:spPr bwMode="auto">
            <a:xfrm>
              <a:off x="312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Rectangle 140"/>
            <p:cNvSpPr>
              <a:spLocks noChangeArrowheads="1"/>
            </p:cNvSpPr>
            <p:nvPr/>
          </p:nvSpPr>
          <p:spPr bwMode="auto">
            <a:xfrm>
              <a:off x="328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Rectangle 141"/>
            <p:cNvSpPr>
              <a:spLocks noChangeArrowheads="1"/>
            </p:cNvSpPr>
            <p:nvPr/>
          </p:nvSpPr>
          <p:spPr bwMode="auto">
            <a:xfrm>
              <a:off x="344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Rectangle 142"/>
            <p:cNvSpPr>
              <a:spLocks noChangeArrowheads="1"/>
            </p:cNvSpPr>
            <p:nvPr/>
          </p:nvSpPr>
          <p:spPr bwMode="auto">
            <a:xfrm>
              <a:off x="234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Rectangle 143"/>
            <p:cNvSpPr>
              <a:spLocks noChangeArrowheads="1"/>
            </p:cNvSpPr>
            <p:nvPr/>
          </p:nvSpPr>
          <p:spPr bwMode="auto">
            <a:xfrm>
              <a:off x="250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Rectangle 144"/>
            <p:cNvSpPr>
              <a:spLocks noChangeArrowheads="1"/>
            </p:cNvSpPr>
            <p:nvPr/>
          </p:nvSpPr>
          <p:spPr bwMode="auto">
            <a:xfrm>
              <a:off x="265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Rectangle 145"/>
            <p:cNvSpPr>
              <a:spLocks noChangeArrowheads="1"/>
            </p:cNvSpPr>
            <p:nvPr/>
          </p:nvSpPr>
          <p:spPr bwMode="auto">
            <a:xfrm>
              <a:off x="281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Rectangle 146"/>
            <p:cNvSpPr>
              <a:spLocks noChangeArrowheads="1"/>
            </p:cNvSpPr>
            <p:nvPr/>
          </p:nvSpPr>
          <p:spPr bwMode="auto">
            <a:xfrm>
              <a:off x="359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Rectangle 147"/>
            <p:cNvSpPr>
              <a:spLocks noChangeArrowheads="1"/>
            </p:cNvSpPr>
            <p:nvPr/>
          </p:nvSpPr>
          <p:spPr bwMode="auto">
            <a:xfrm>
              <a:off x="375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" name="Rectangle 148"/>
            <p:cNvSpPr>
              <a:spLocks noChangeArrowheads="1"/>
            </p:cNvSpPr>
            <p:nvPr/>
          </p:nvSpPr>
          <p:spPr bwMode="auto">
            <a:xfrm>
              <a:off x="140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" name="Rectangle 149"/>
            <p:cNvSpPr>
              <a:spLocks noChangeArrowheads="1"/>
            </p:cNvSpPr>
            <p:nvPr/>
          </p:nvSpPr>
          <p:spPr bwMode="auto">
            <a:xfrm>
              <a:off x="155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7" name="Rectangle 150"/>
            <p:cNvSpPr>
              <a:spLocks noChangeArrowheads="1"/>
            </p:cNvSpPr>
            <p:nvPr/>
          </p:nvSpPr>
          <p:spPr bwMode="auto">
            <a:xfrm>
              <a:off x="171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8" name="Rectangle 151"/>
            <p:cNvSpPr>
              <a:spLocks noChangeArrowheads="1"/>
            </p:cNvSpPr>
            <p:nvPr/>
          </p:nvSpPr>
          <p:spPr bwMode="auto">
            <a:xfrm>
              <a:off x="187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Rectangle 152"/>
            <p:cNvSpPr>
              <a:spLocks noChangeArrowheads="1"/>
            </p:cNvSpPr>
            <p:nvPr/>
          </p:nvSpPr>
          <p:spPr bwMode="auto">
            <a:xfrm>
              <a:off x="77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Rectangle 153"/>
            <p:cNvSpPr>
              <a:spLocks noChangeArrowheads="1"/>
            </p:cNvSpPr>
            <p:nvPr/>
          </p:nvSpPr>
          <p:spPr bwMode="auto">
            <a:xfrm>
              <a:off x="93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Rectangle 154"/>
            <p:cNvSpPr>
              <a:spLocks noChangeArrowheads="1"/>
            </p:cNvSpPr>
            <p:nvPr/>
          </p:nvSpPr>
          <p:spPr bwMode="auto">
            <a:xfrm>
              <a:off x="108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Rectangle 155"/>
            <p:cNvSpPr>
              <a:spLocks noChangeArrowheads="1"/>
            </p:cNvSpPr>
            <p:nvPr/>
          </p:nvSpPr>
          <p:spPr bwMode="auto">
            <a:xfrm>
              <a:off x="124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Rectangle 156"/>
            <p:cNvSpPr>
              <a:spLocks noChangeArrowheads="1"/>
            </p:cNvSpPr>
            <p:nvPr/>
          </p:nvSpPr>
          <p:spPr bwMode="auto">
            <a:xfrm>
              <a:off x="202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4" name="Rectangle 157"/>
            <p:cNvSpPr>
              <a:spLocks noChangeArrowheads="1"/>
            </p:cNvSpPr>
            <p:nvPr/>
          </p:nvSpPr>
          <p:spPr bwMode="auto">
            <a:xfrm>
              <a:off x="218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" name="Rectangle 158"/>
            <p:cNvSpPr>
              <a:spLocks noChangeArrowheads="1"/>
            </p:cNvSpPr>
            <p:nvPr/>
          </p:nvSpPr>
          <p:spPr bwMode="auto">
            <a:xfrm>
              <a:off x="297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" name="Rectangle 159"/>
            <p:cNvSpPr>
              <a:spLocks noChangeArrowheads="1"/>
            </p:cNvSpPr>
            <p:nvPr/>
          </p:nvSpPr>
          <p:spPr bwMode="auto">
            <a:xfrm>
              <a:off x="312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7" name="Rectangle 160"/>
            <p:cNvSpPr>
              <a:spLocks noChangeArrowheads="1"/>
            </p:cNvSpPr>
            <p:nvPr/>
          </p:nvSpPr>
          <p:spPr bwMode="auto">
            <a:xfrm>
              <a:off x="328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" name="Rectangle 161"/>
            <p:cNvSpPr>
              <a:spLocks noChangeArrowheads="1"/>
            </p:cNvSpPr>
            <p:nvPr/>
          </p:nvSpPr>
          <p:spPr bwMode="auto">
            <a:xfrm>
              <a:off x="344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9" name="Rectangle 162"/>
            <p:cNvSpPr>
              <a:spLocks noChangeArrowheads="1"/>
            </p:cNvSpPr>
            <p:nvPr/>
          </p:nvSpPr>
          <p:spPr bwMode="auto">
            <a:xfrm>
              <a:off x="234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0" name="Rectangle 163"/>
            <p:cNvSpPr>
              <a:spLocks noChangeArrowheads="1"/>
            </p:cNvSpPr>
            <p:nvPr/>
          </p:nvSpPr>
          <p:spPr bwMode="auto">
            <a:xfrm>
              <a:off x="250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1" name="Rectangle 164"/>
            <p:cNvSpPr>
              <a:spLocks noChangeArrowheads="1"/>
            </p:cNvSpPr>
            <p:nvPr/>
          </p:nvSpPr>
          <p:spPr bwMode="auto">
            <a:xfrm>
              <a:off x="265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2" name="Rectangle 165"/>
            <p:cNvSpPr>
              <a:spLocks noChangeArrowheads="1"/>
            </p:cNvSpPr>
            <p:nvPr/>
          </p:nvSpPr>
          <p:spPr bwMode="auto">
            <a:xfrm>
              <a:off x="281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3" name="Rectangle 166"/>
            <p:cNvSpPr>
              <a:spLocks noChangeArrowheads="1"/>
            </p:cNvSpPr>
            <p:nvPr/>
          </p:nvSpPr>
          <p:spPr bwMode="auto">
            <a:xfrm>
              <a:off x="359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4" name="Rectangle 167"/>
            <p:cNvSpPr>
              <a:spLocks noChangeArrowheads="1"/>
            </p:cNvSpPr>
            <p:nvPr/>
          </p:nvSpPr>
          <p:spPr bwMode="auto">
            <a:xfrm>
              <a:off x="375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" name="Rectangle 168"/>
            <p:cNvSpPr>
              <a:spLocks noChangeArrowheads="1"/>
            </p:cNvSpPr>
            <p:nvPr/>
          </p:nvSpPr>
          <p:spPr bwMode="auto">
            <a:xfrm>
              <a:off x="140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" name="Rectangle 169"/>
            <p:cNvSpPr>
              <a:spLocks noChangeArrowheads="1"/>
            </p:cNvSpPr>
            <p:nvPr/>
          </p:nvSpPr>
          <p:spPr bwMode="auto">
            <a:xfrm>
              <a:off x="155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7" name="Rectangle 170"/>
            <p:cNvSpPr>
              <a:spLocks noChangeArrowheads="1"/>
            </p:cNvSpPr>
            <p:nvPr/>
          </p:nvSpPr>
          <p:spPr bwMode="auto">
            <a:xfrm>
              <a:off x="171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8" name="Rectangle 171"/>
            <p:cNvSpPr>
              <a:spLocks noChangeArrowheads="1"/>
            </p:cNvSpPr>
            <p:nvPr/>
          </p:nvSpPr>
          <p:spPr bwMode="auto">
            <a:xfrm>
              <a:off x="187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9" name="Rectangle 172"/>
            <p:cNvSpPr>
              <a:spLocks noChangeArrowheads="1"/>
            </p:cNvSpPr>
            <p:nvPr/>
          </p:nvSpPr>
          <p:spPr bwMode="auto">
            <a:xfrm>
              <a:off x="77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0" name="Rectangle 173"/>
            <p:cNvSpPr>
              <a:spLocks noChangeArrowheads="1"/>
            </p:cNvSpPr>
            <p:nvPr/>
          </p:nvSpPr>
          <p:spPr bwMode="auto">
            <a:xfrm>
              <a:off x="93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1" name="Rectangle 174"/>
            <p:cNvSpPr>
              <a:spLocks noChangeArrowheads="1"/>
            </p:cNvSpPr>
            <p:nvPr/>
          </p:nvSpPr>
          <p:spPr bwMode="auto">
            <a:xfrm>
              <a:off x="108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" name="Rectangle 175"/>
            <p:cNvSpPr>
              <a:spLocks noChangeArrowheads="1"/>
            </p:cNvSpPr>
            <p:nvPr/>
          </p:nvSpPr>
          <p:spPr bwMode="auto">
            <a:xfrm>
              <a:off x="124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3" name="Rectangle 176"/>
            <p:cNvSpPr>
              <a:spLocks noChangeArrowheads="1"/>
            </p:cNvSpPr>
            <p:nvPr/>
          </p:nvSpPr>
          <p:spPr bwMode="auto">
            <a:xfrm>
              <a:off x="202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4" name="Rectangle 177"/>
            <p:cNvSpPr>
              <a:spLocks noChangeArrowheads="1"/>
            </p:cNvSpPr>
            <p:nvPr/>
          </p:nvSpPr>
          <p:spPr bwMode="auto">
            <a:xfrm>
              <a:off x="218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" name="Rectangle 178"/>
            <p:cNvSpPr>
              <a:spLocks noChangeArrowheads="1"/>
            </p:cNvSpPr>
            <p:nvPr/>
          </p:nvSpPr>
          <p:spPr bwMode="auto">
            <a:xfrm>
              <a:off x="297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" name="Rectangle 179"/>
            <p:cNvSpPr>
              <a:spLocks noChangeArrowheads="1"/>
            </p:cNvSpPr>
            <p:nvPr/>
          </p:nvSpPr>
          <p:spPr bwMode="auto">
            <a:xfrm>
              <a:off x="312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" name="Rectangle 180"/>
            <p:cNvSpPr>
              <a:spLocks noChangeArrowheads="1"/>
            </p:cNvSpPr>
            <p:nvPr/>
          </p:nvSpPr>
          <p:spPr bwMode="auto">
            <a:xfrm>
              <a:off x="328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8" name="Rectangle 181"/>
            <p:cNvSpPr>
              <a:spLocks noChangeArrowheads="1"/>
            </p:cNvSpPr>
            <p:nvPr/>
          </p:nvSpPr>
          <p:spPr bwMode="auto">
            <a:xfrm>
              <a:off x="344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9" name="Rectangle 182"/>
            <p:cNvSpPr>
              <a:spLocks noChangeArrowheads="1"/>
            </p:cNvSpPr>
            <p:nvPr/>
          </p:nvSpPr>
          <p:spPr bwMode="auto">
            <a:xfrm>
              <a:off x="234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" name="Rectangle 183"/>
            <p:cNvSpPr>
              <a:spLocks noChangeArrowheads="1"/>
            </p:cNvSpPr>
            <p:nvPr/>
          </p:nvSpPr>
          <p:spPr bwMode="auto">
            <a:xfrm>
              <a:off x="250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1" name="Rectangle 184"/>
            <p:cNvSpPr>
              <a:spLocks noChangeArrowheads="1"/>
            </p:cNvSpPr>
            <p:nvPr/>
          </p:nvSpPr>
          <p:spPr bwMode="auto">
            <a:xfrm>
              <a:off x="265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2" name="Rectangle 185"/>
            <p:cNvSpPr>
              <a:spLocks noChangeArrowheads="1"/>
            </p:cNvSpPr>
            <p:nvPr/>
          </p:nvSpPr>
          <p:spPr bwMode="auto">
            <a:xfrm>
              <a:off x="281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3" name="Rectangle 186"/>
            <p:cNvSpPr>
              <a:spLocks noChangeArrowheads="1"/>
            </p:cNvSpPr>
            <p:nvPr/>
          </p:nvSpPr>
          <p:spPr bwMode="auto">
            <a:xfrm>
              <a:off x="359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4" name="Rectangle 187"/>
            <p:cNvSpPr>
              <a:spLocks noChangeArrowheads="1"/>
            </p:cNvSpPr>
            <p:nvPr/>
          </p:nvSpPr>
          <p:spPr bwMode="auto">
            <a:xfrm>
              <a:off x="375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" name="Rectangle 188"/>
            <p:cNvSpPr>
              <a:spLocks noChangeArrowheads="1"/>
            </p:cNvSpPr>
            <p:nvPr/>
          </p:nvSpPr>
          <p:spPr bwMode="auto">
            <a:xfrm>
              <a:off x="140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" name="Rectangle 189"/>
            <p:cNvSpPr>
              <a:spLocks noChangeArrowheads="1"/>
            </p:cNvSpPr>
            <p:nvPr/>
          </p:nvSpPr>
          <p:spPr bwMode="auto">
            <a:xfrm>
              <a:off x="155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7" name="Rectangle 190"/>
            <p:cNvSpPr>
              <a:spLocks noChangeArrowheads="1"/>
            </p:cNvSpPr>
            <p:nvPr/>
          </p:nvSpPr>
          <p:spPr bwMode="auto">
            <a:xfrm>
              <a:off x="171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8" name="Rectangle 191"/>
            <p:cNvSpPr>
              <a:spLocks noChangeArrowheads="1"/>
            </p:cNvSpPr>
            <p:nvPr/>
          </p:nvSpPr>
          <p:spPr bwMode="auto">
            <a:xfrm>
              <a:off x="187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9" name="Rectangle 192"/>
            <p:cNvSpPr>
              <a:spLocks noChangeArrowheads="1"/>
            </p:cNvSpPr>
            <p:nvPr/>
          </p:nvSpPr>
          <p:spPr bwMode="auto">
            <a:xfrm>
              <a:off x="77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0" name="Rectangle 193"/>
            <p:cNvSpPr>
              <a:spLocks noChangeArrowheads="1"/>
            </p:cNvSpPr>
            <p:nvPr/>
          </p:nvSpPr>
          <p:spPr bwMode="auto">
            <a:xfrm>
              <a:off x="93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1" name="Rectangle 194"/>
            <p:cNvSpPr>
              <a:spLocks noChangeArrowheads="1"/>
            </p:cNvSpPr>
            <p:nvPr/>
          </p:nvSpPr>
          <p:spPr bwMode="auto">
            <a:xfrm>
              <a:off x="108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2" name="Rectangle 195"/>
            <p:cNvSpPr>
              <a:spLocks noChangeArrowheads="1"/>
            </p:cNvSpPr>
            <p:nvPr/>
          </p:nvSpPr>
          <p:spPr bwMode="auto">
            <a:xfrm>
              <a:off x="124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3" name="Rectangle 196"/>
            <p:cNvSpPr>
              <a:spLocks noChangeArrowheads="1"/>
            </p:cNvSpPr>
            <p:nvPr/>
          </p:nvSpPr>
          <p:spPr bwMode="auto">
            <a:xfrm>
              <a:off x="202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4" name="Rectangle 197"/>
            <p:cNvSpPr>
              <a:spLocks noChangeArrowheads="1"/>
            </p:cNvSpPr>
            <p:nvPr/>
          </p:nvSpPr>
          <p:spPr bwMode="auto">
            <a:xfrm>
              <a:off x="218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5" name="Rectangle 198"/>
            <p:cNvSpPr>
              <a:spLocks noChangeArrowheads="1"/>
            </p:cNvSpPr>
            <p:nvPr/>
          </p:nvSpPr>
          <p:spPr bwMode="auto">
            <a:xfrm>
              <a:off x="297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" name="Rectangle 199"/>
            <p:cNvSpPr>
              <a:spLocks noChangeArrowheads="1"/>
            </p:cNvSpPr>
            <p:nvPr/>
          </p:nvSpPr>
          <p:spPr bwMode="auto">
            <a:xfrm>
              <a:off x="312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" name="Rectangle 200"/>
            <p:cNvSpPr>
              <a:spLocks noChangeArrowheads="1"/>
            </p:cNvSpPr>
            <p:nvPr/>
          </p:nvSpPr>
          <p:spPr bwMode="auto">
            <a:xfrm>
              <a:off x="328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8" name="Rectangle 201"/>
            <p:cNvSpPr>
              <a:spLocks noChangeArrowheads="1"/>
            </p:cNvSpPr>
            <p:nvPr/>
          </p:nvSpPr>
          <p:spPr bwMode="auto">
            <a:xfrm>
              <a:off x="344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9" name="Rectangle 202"/>
            <p:cNvSpPr>
              <a:spLocks noChangeArrowheads="1"/>
            </p:cNvSpPr>
            <p:nvPr/>
          </p:nvSpPr>
          <p:spPr bwMode="auto">
            <a:xfrm>
              <a:off x="234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0" name="Rectangle 203"/>
            <p:cNvSpPr>
              <a:spLocks noChangeArrowheads="1"/>
            </p:cNvSpPr>
            <p:nvPr/>
          </p:nvSpPr>
          <p:spPr bwMode="auto">
            <a:xfrm>
              <a:off x="250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1" name="Rectangle 204"/>
            <p:cNvSpPr>
              <a:spLocks noChangeArrowheads="1"/>
            </p:cNvSpPr>
            <p:nvPr/>
          </p:nvSpPr>
          <p:spPr bwMode="auto">
            <a:xfrm>
              <a:off x="265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2" name="Rectangle 205"/>
            <p:cNvSpPr>
              <a:spLocks noChangeArrowheads="1"/>
            </p:cNvSpPr>
            <p:nvPr/>
          </p:nvSpPr>
          <p:spPr bwMode="auto">
            <a:xfrm>
              <a:off x="281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3" name="Rectangle 206"/>
            <p:cNvSpPr>
              <a:spLocks noChangeArrowheads="1"/>
            </p:cNvSpPr>
            <p:nvPr/>
          </p:nvSpPr>
          <p:spPr bwMode="auto">
            <a:xfrm>
              <a:off x="359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4" name="Rectangle 207"/>
            <p:cNvSpPr>
              <a:spLocks noChangeArrowheads="1"/>
            </p:cNvSpPr>
            <p:nvPr/>
          </p:nvSpPr>
          <p:spPr bwMode="auto">
            <a:xfrm>
              <a:off x="375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5" name="Rectangle 208"/>
            <p:cNvSpPr>
              <a:spLocks noChangeArrowheads="1"/>
            </p:cNvSpPr>
            <p:nvPr/>
          </p:nvSpPr>
          <p:spPr bwMode="auto">
            <a:xfrm>
              <a:off x="140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" name="Rectangle 209"/>
            <p:cNvSpPr>
              <a:spLocks noChangeArrowheads="1"/>
            </p:cNvSpPr>
            <p:nvPr/>
          </p:nvSpPr>
          <p:spPr bwMode="auto">
            <a:xfrm>
              <a:off x="155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" name="Rectangle 210"/>
            <p:cNvSpPr>
              <a:spLocks noChangeArrowheads="1"/>
            </p:cNvSpPr>
            <p:nvPr/>
          </p:nvSpPr>
          <p:spPr bwMode="auto">
            <a:xfrm>
              <a:off x="171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" name="Rectangle 211"/>
            <p:cNvSpPr>
              <a:spLocks noChangeArrowheads="1"/>
            </p:cNvSpPr>
            <p:nvPr/>
          </p:nvSpPr>
          <p:spPr bwMode="auto">
            <a:xfrm>
              <a:off x="187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9" name="Rectangle 212"/>
            <p:cNvSpPr>
              <a:spLocks noChangeArrowheads="1"/>
            </p:cNvSpPr>
            <p:nvPr/>
          </p:nvSpPr>
          <p:spPr bwMode="auto">
            <a:xfrm>
              <a:off x="77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0" name="Rectangle 213"/>
            <p:cNvSpPr>
              <a:spLocks noChangeArrowheads="1"/>
            </p:cNvSpPr>
            <p:nvPr/>
          </p:nvSpPr>
          <p:spPr bwMode="auto">
            <a:xfrm>
              <a:off x="93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1" name="Rectangle 214"/>
            <p:cNvSpPr>
              <a:spLocks noChangeArrowheads="1"/>
            </p:cNvSpPr>
            <p:nvPr/>
          </p:nvSpPr>
          <p:spPr bwMode="auto">
            <a:xfrm>
              <a:off x="108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2" name="Rectangle 215"/>
            <p:cNvSpPr>
              <a:spLocks noChangeArrowheads="1"/>
            </p:cNvSpPr>
            <p:nvPr/>
          </p:nvSpPr>
          <p:spPr bwMode="auto">
            <a:xfrm>
              <a:off x="124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3" name="Rectangle 216"/>
            <p:cNvSpPr>
              <a:spLocks noChangeArrowheads="1"/>
            </p:cNvSpPr>
            <p:nvPr/>
          </p:nvSpPr>
          <p:spPr bwMode="auto">
            <a:xfrm>
              <a:off x="202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4" name="Rectangle 217"/>
            <p:cNvSpPr>
              <a:spLocks noChangeArrowheads="1"/>
            </p:cNvSpPr>
            <p:nvPr/>
          </p:nvSpPr>
          <p:spPr bwMode="auto">
            <a:xfrm>
              <a:off x="218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5" name="Rectangle 218"/>
            <p:cNvSpPr>
              <a:spLocks noChangeArrowheads="1"/>
            </p:cNvSpPr>
            <p:nvPr/>
          </p:nvSpPr>
          <p:spPr bwMode="auto">
            <a:xfrm>
              <a:off x="297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" name="Rectangle 219"/>
            <p:cNvSpPr>
              <a:spLocks noChangeArrowheads="1"/>
            </p:cNvSpPr>
            <p:nvPr/>
          </p:nvSpPr>
          <p:spPr bwMode="auto">
            <a:xfrm>
              <a:off x="312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" name="Rectangle 220"/>
            <p:cNvSpPr>
              <a:spLocks noChangeArrowheads="1"/>
            </p:cNvSpPr>
            <p:nvPr/>
          </p:nvSpPr>
          <p:spPr bwMode="auto">
            <a:xfrm>
              <a:off x="328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" name="Rectangle 221"/>
            <p:cNvSpPr>
              <a:spLocks noChangeArrowheads="1"/>
            </p:cNvSpPr>
            <p:nvPr/>
          </p:nvSpPr>
          <p:spPr bwMode="auto">
            <a:xfrm>
              <a:off x="344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" name="Rectangle 222"/>
            <p:cNvSpPr>
              <a:spLocks noChangeArrowheads="1"/>
            </p:cNvSpPr>
            <p:nvPr/>
          </p:nvSpPr>
          <p:spPr bwMode="auto">
            <a:xfrm>
              <a:off x="234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" name="Rectangle 223"/>
            <p:cNvSpPr>
              <a:spLocks noChangeArrowheads="1"/>
            </p:cNvSpPr>
            <p:nvPr/>
          </p:nvSpPr>
          <p:spPr bwMode="auto">
            <a:xfrm>
              <a:off x="250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" name="Rectangle 224"/>
            <p:cNvSpPr>
              <a:spLocks noChangeArrowheads="1"/>
            </p:cNvSpPr>
            <p:nvPr/>
          </p:nvSpPr>
          <p:spPr bwMode="auto">
            <a:xfrm>
              <a:off x="265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" name="Rectangle 225"/>
            <p:cNvSpPr>
              <a:spLocks noChangeArrowheads="1"/>
            </p:cNvSpPr>
            <p:nvPr/>
          </p:nvSpPr>
          <p:spPr bwMode="auto">
            <a:xfrm>
              <a:off x="281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" name="Rectangle 226"/>
            <p:cNvSpPr>
              <a:spLocks noChangeArrowheads="1"/>
            </p:cNvSpPr>
            <p:nvPr/>
          </p:nvSpPr>
          <p:spPr bwMode="auto">
            <a:xfrm>
              <a:off x="359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" name="Rectangle 227"/>
            <p:cNvSpPr>
              <a:spLocks noChangeArrowheads="1"/>
            </p:cNvSpPr>
            <p:nvPr/>
          </p:nvSpPr>
          <p:spPr bwMode="auto">
            <a:xfrm>
              <a:off x="375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" name="Rectangle 228"/>
            <p:cNvSpPr>
              <a:spLocks noChangeArrowheads="1"/>
            </p:cNvSpPr>
            <p:nvPr/>
          </p:nvSpPr>
          <p:spPr bwMode="auto">
            <a:xfrm>
              <a:off x="140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" name="Rectangle 229"/>
            <p:cNvSpPr>
              <a:spLocks noChangeArrowheads="1"/>
            </p:cNvSpPr>
            <p:nvPr/>
          </p:nvSpPr>
          <p:spPr bwMode="auto">
            <a:xfrm>
              <a:off x="155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" name="Rectangle 230"/>
            <p:cNvSpPr>
              <a:spLocks noChangeArrowheads="1"/>
            </p:cNvSpPr>
            <p:nvPr/>
          </p:nvSpPr>
          <p:spPr bwMode="auto">
            <a:xfrm>
              <a:off x="171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" name="Rectangle 231"/>
            <p:cNvSpPr>
              <a:spLocks noChangeArrowheads="1"/>
            </p:cNvSpPr>
            <p:nvPr/>
          </p:nvSpPr>
          <p:spPr bwMode="auto">
            <a:xfrm>
              <a:off x="187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" name="Rectangle 232"/>
            <p:cNvSpPr>
              <a:spLocks noChangeArrowheads="1"/>
            </p:cNvSpPr>
            <p:nvPr/>
          </p:nvSpPr>
          <p:spPr bwMode="auto">
            <a:xfrm>
              <a:off x="77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" name="Rectangle 233"/>
            <p:cNvSpPr>
              <a:spLocks noChangeArrowheads="1"/>
            </p:cNvSpPr>
            <p:nvPr/>
          </p:nvSpPr>
          <p:spPr bwMode="auto">
            <a:xfrm>
              <a:off x="93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" name="Rectangle 234"/>
            <p:cNvSpPr>
              <a:spLocks noChangeArrowheads="1"/>
            </p:cNvSpPr>
            <p:nvPr/>
          </p:nvSpPr>
          <p:spPr bwMode="auto">
            <a:xfrm>
              <a:off x="108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" name="Rectangle 235"/>
            <p:cNvSpPr>
              <a:spLocks noChangeArrowheads="1"/>
            </p:cNvSpPr>
            <p:nvPr/>
          </p:nvSpPr>
          <p:spPr bwMode="auto">
            <a:xfrm>
              <a:off x="124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" name="Rectangle 236"/>
            <p:cNvSpPr>
              <a:spLocks noChangeArrowheads="1"/>
            </p:cNvSpPr>
            <p:nvPr/>
          </p:nvSpPr>
          <p:spPr bwMode="auto">
            <a:xfrm>
              <a:off x="202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" name="Rectangle 237"/>
            <p:cNvSpPr>
              <a:spLocks noChangeArrowheads="1"/>
            </p:cNvSpPr>
            <p:nvPr/>
          </p:nvSpPr>
          <p:spPr bwMode="auto">
            <a:xfrm>
              <a:off x="218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" name="Rectangle 238"/>
            <p:cNvSpPr>
              <a:spLocks noChangeArrowheads="1"/>
            </p:cNvSpPr>
            <p:nvPr/>
          </p:nvSpPr>
          <p:spPr bwMode="auto">
            <a:xfrm>
              <a:off x="297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" name="Rectangle 239"/>
            <p:cNvSpPr>
              <a:spLocks noChangeArrowheads="1"/>
            </p:cNvSpPr>
            <p:nvPr/>
          </p:nvSpPr>
          <p:spPr bwMode="auto">
            <a:xfrm>
              <a:off x="312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" name="Rectangle 240"/>
            <p:cNvSpPr>
              <a:spLocks noChangeArrowheads="1"/>
            </p:cNvSpPr>
            <p:nvPr/>
          </p:nvSpPr>
          <p:spPr bwMode="auto">
            <a:xfrm>
              <a:off x="328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8" name="Rectangle 241"/>
            <p:cNvSpPr>
              <a:spLocks noChangeArrowheads="1"/>
            </p:cNvSpPr>
            <p:nvPr/>
          </p:nvSpPr>
          <p:spPr bwMode="auto">
            <a:xfrm>
              <a:off x="344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9" name="Rectangle 242"/>
            <p:cNvSpPr>
              <a:spLocks noChangeArrowheads="1"/>
            </p:cNvSpPr>
            <p:nvPr/>
          </p:nvSpPr>
          <p:spPr bwMode="auto">
            <a:xfrm>
              <a:off x="234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0" name="Rectangle 243"/>
            <p:cNvSpPr>
              <a:spLocks noChangeArrowheads="1"/>
            </p:cNvSpPr>
            <p:nvPr/>
          </p:nvSpPr>
          <p:spPr bwMode="auto">
            <a:xfrm>
              <a:off x="250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1" name="Rectangle 244"/>
            <p:cNvSpPr>
              <a:spLocks noChangeArrowheads="1"/>
            </p:cNvSpPr>
            <p:nvPr/>
          </p:nvSpPr>
          <p:spPr bwMode="auto">
            <a:xfrm>
              <a:off x="265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2" name="Rectangle 245"/>
            <p:cNvSpPr>
              <a:spLocks noChangeArrowheads="1"/>
            </p:cNvSpPr>
            <p:nvPr/>
          </p:nvSpPr>
          <p:spPr bwMode="auto">
            <a:xfrm>
              <a:off x="281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3" name="Rectangle 246"/>
            <p:cNvSpPr>
              <a:spLocks noChangeArrowheads="1"/>
            </p:cNvSpPr>
            <p:nvPr/>
          </p:nvSpPr>
          <p:spPr bwMode="auto">
            <a:xfrm>
              <a:off x="359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4" name="Rectangle 247"/>
            <p:cNvSpPr>
              <a:spLocks noChangeArrowheads="1"/>
            </p:cNvSpPr>
            <p:nvPr/>
          </p:nvSpPr>
          <p:spPr bwMode="auto">
            <a:xfrm>
              <a:off x="375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5" name="Rectangle 248"/>
            <p:cNvSpPr>
              <a:spLocks noChangeArrowheads="1"/>
            </p:cNvSpPr>
            <p:nvPr/>
          </p:nvSpPr>
          <p:spPr bwMode="auto">
            <a:xfrm>
              <a:off x="140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6" name="Rectangle 249"/>
            <p:cNvSpPr>
              <a:spLocks noChangeArrowheads="1"/>
            </p:cNvSpPr>
            <p:nvPr/>
          </p:nvSpPr>
          <p:spPr bwMode="auto">
            <a:xfrm>
              <a:off x="155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" name="Rectangle 250"/>
            <p:cNvSpPr>
              <a:spLocks noChangeArrowheads="1"/>
            </p:cNvSpPr>
            <p:nvPr/>
          </p:nvSpPr>
          <p:spPr bwMode="auto">
            <a:xfrm>
              <a:off x="171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8" name="Rectangle 251"/>
            <p:cNvSpPr>
              <a:spLocks noChangeArrowheads="1"/>
            </p:cNvSpPr>
            <p:nvPr/>
          </p:nvSpPr>
          <p:spPr bwMode="auto">
            <a:xfrm>
              <a:off x="187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9" name="Rectangle 252"/>
            <p:cNvSpPr>
              <a:spLocks noChangeArrowheads="1"/>
            </p:cNvSpPr>
            <p:nvPr/>
          </p:nvSpPr>
          <p:spPr bwMode="auto">
            <a:xfrm>
              <a:off x="77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0" name="Rectangle 253"/>
            <p:cNvSpPr>
              <a:spLocks noChangeArrowheads="1"/>
            </p:cNvSpPr>
            <p:nvPr/>
          </p:nvSpPr>
          <p:spPr bwMode="auto">
            <a:xfrm>
              <a:off x="93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1" name="Rectangle 254"/>
            <p:cNvSpPr>
              <a:spLocks noChangeArrowheads="1"/>
            </p:cNvSpPr>
            <p:nvPr/>
          </p:nvSpPr>
          <p:spPr bwMode="auto">
            <a:xfrm>
              <a:off x="108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2" name="Rectangle 255"/>
            <p:cNvSpPr>
              <a:spLocks noChangeArrowheads="1"/>
            </p:cNvSpPr>
            <p:nvPr/>
          </p:nvSpPr>
          <p:spPr bwMode="auto">
            <a:xfrm>
              <a:off x="124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3" name="Rectangle 256"/>
            <p:cNvSpPr>
              <a:spLocks noChangeArrowheads="1"/>
            </p:cNvSpPr>
            <p:nvPr/>
          </p:nvSpPr>
          <p:spPr bwMode="auto">
            <a:xfrm>
              <a:off x="202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4" name="Rectangle 257"/>
            <p:cNvSpPr>
              <a:spLocks noChangeArrowheads="1"/>
            </p:cNvSpPr>
            <p:nvPr/>
          </p:nvSpPr>
          <p:spPr bwMode="auto">
            <a:xfrm>
              <a:off x="218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5" name="Rectangle 258"/>
            <p:cNvSpPr>
              <a:spLocks noChangeArrowheads="1"/>
            </p:cNvSpPr>
            <p:nvPr/>
          </p:nvSpPr>
          <p:spPr bwMode="auto">
            <a:xfrm>
              <a:off x="297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6" name="Rectangle 259"/>
            <p:cNvSpPr>
              <a:spLocks noChangeArrowheads="1"/>
            </p:cNvSpPr>
            <p:nvPr/>
          </p:nvSpPr>
          <p:spPr bwMode="auto">
            <a:xfrm>
              <a:off x="312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" name="Rectangle 260"/>
            <p:cNvSpPr>
              <a:spLocks noChangeArrowheads="1"/>
            </p:cNvSpPr>
            <p:nvPr/>
          </p:nvSpPr>
          <p:spPr bwMode="auto">
            <a:xfrm>
              <a:off x="328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" name="Rectangle 261"/>
            <p:cNvSpPr>
              <a:spLocks noChangeArrowheads="1"/>
            </p:cNvSpPr>
            <p:nvPr/>
          </p:nvSpPr>
          <p:spPr bwMode="auto">
            <a:xfrm>
              <a:off x="344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9" name="Rectangle 262"/>
            <p:cNvSpPr>
              <a:spLocks noChangeArrowheads="1"/>
            </p:cNvSpPr>
            <p:nvPr/>
          </p:nvSpPr>
          <p:spPr bwMode="auto">
            <a:xfrm>
              <a:off x="234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0" name="Rectangle 263"/>
            <p:cNvSpPr>
              <a:spLocks noChangeArrowheads="1"/>
            </p:cNvSpPr>
            <p:nvPr/>
          </p:nvSpPr>
          <p:spPr bwMode="auto">
            <a:xfrm>
              <a:off x="250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1" name="Rectangle 264"/>
            <p:cNvSpPr>
              <a:spLocks noChangeArrowheads="1"/>
            </p:cNvSpPr>
            <p:nvPr/>
          </p:nvSpPr>
          <p:spPr bwMode="auto">
            <a:xfrm>
              <a:off x="265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2" name="Rectangle 265"/>
            <p:cNvSpPr>
              <a:spLocks noChangeArrowheads="1"/>
            </p:cNvSpPr>
            <p:nvPr/>
          </p:nvSpPr>
          <p:spPr bwMode="auto">
            <a:xfrm>
              <a:off x="281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3" name="Rectangle 266"/>
            <p:cNvSpPr>
              <a:spLocks noChangeArrowheads="1"/>
            </p:cNvSpPr>
            <p:nvPr/>
          </p:nvSpPr>
          <p:spPr bwMode="auto">
            <a:xfrm>
              <a:off x="359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4" name="Rectangle 267"/>
            <p:cNvSpPr>
              <a:spLocks noChangeArrowheads="1"/>
            </p:cNvSpPr>
            <p:nvPr/>
          </p:nvSpPr>
          <p:spPr bwMode="auto">
            <a:xfrm>
              <a:off x="375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5" name="Rectangle 268"/>
            <p:cNvSpPr>
              <a:spLocks noChangeArrowheads="1"/>
            </p:cNvSpPr>
            <p:nvPr/>
          </p:nvSpPr>
          <p:spPr bwMode="auto">
            <a:xfrm>
              <a:off x="140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6" name="Rectangle 269"/>
            <p:cNvSpPr>
              <a:spLocks noChangeArrowheads="1"/>
            </p:cNvSpPr>
            <p:nvPr/>
          </p:nvSpPr>
          <p:spPr bwMode="auto">
            <a:xfrm>
              <a:off x="155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7" name="Rectangle 270"/>
            <p:cNvSpPr>
              <a:spLocks noChangeArrowheads="1"/>
            </p:cNvSpPr>
            <p:nvPr/>
          </p:nvSpPr>
          <p:spPr bwMode="auto">
            <a:xfrm>
              <a:off x="171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" name="Rectangle 271"/>
            <p:cNvSpPr>
              <a:spLocks noChangeArrowheads="1"/>
            </p:cNvSpPr>
            <p:nvPr/>
          </p:nvSpPr>
          <p:spPr bwMode="auto">
            <a:xfrm>
              <a:off x="187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9" name="Rectangle 272"/>
            <p:cNvSpPr>
              <a:spLocks noChangeArrowheads="1"/>
            </p:cNvSpPr>
            <p:nvPr/>
          </p:nvSpPr>
          <p:spPr bwMode="auto">
            <a:xfrm>
              <a:off x="77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0" name="Rectangle 273"/>
            <p:cNvSpPr>
              <a:spLocks noChangeArrowheads="1"/>
            </p:cNvSpPr>
            <p:nvPr/>
          </p:nvSpPr>
          <p:spPr bwMode="auto">
            <a:xfrm>
              <a:off x="93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1" name="Rectangle 274"/>
            <p:cNvSpPr>
              <a:spLocks noChangeArrowheads="1"/>
            </p:cNvSpPr>
            <p:nvPr/>
          </p:nvSpPr>
          <p:spPr bwMode="auto">
            <a:xfrm>
              <a:off x="108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2" name="Rectangle 275"/>
            <p:cNvSpPr>
              <a:spLocks noChangeArrowheads="1"/>
            </p:cNvSpPr>
            <p:nvPr/>
          </p:nvSpPr>
          <p:spPr bwMode="auto">
            <a:xfrm>
              <a:off x="124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3" name="Rectangle 276"/>
            <p:cNvSpPr>
              <a:spLocks noChangeArrowheads="1"/>
            </p:cNvSpPr>
            <p:nvPr/>
          </p:nvSpPr>
          <p:spPr bwMode="auto">
            <a:xfrm>
              <a:off x="202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4" name="Rectangle 277"/>
            <p:cNvSpPr>
              <a:spLocks noChangeArrowheads="1"/>
            </p:cNvSpPr>
            <p:nvPr/>
          </p:nvSpPr>
          <p:spPr bwMode="auto">
            <a:xfrm>
              <a:off x="218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5" name="Rectangle 278"/>
            <p:cNvSpPr>
              <a:spLocks noChangeArrowheads="1"/>
            </p:cNvSpPr>
            <p:nvPr/>
          </p:nvSpPr>
          <p:spPr bwMode="auto">
            <a:xfrm>
              <a:off x="297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6" name="Rectangle 279"/>
            <p:cNvSpPr>
              <a:spLocks noChangeArrowheads="1"/>
            </p:cNvSpPr>
            <p:nvPr/>
          </p:nvSpPr>
          <p:spPr bwMode="auto">
            <a:xfrm>
              <a:off x="312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7" name="Rectangle 280"/>
            <p:cNvSpPr>
              <a:spLocks noChangeArrowheads="1"/>
            </p:cNvSpPr>
            <p:nvPr/>
          </p:nvSpPr>
          <p:spPr bwMode="auto">
            <a:xfrm>
              <a:off x="328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" name="Rectangle 281"/>
            <p:cNvSpPr>
              <a:spLocks noChangeArrowheads="1"/>
            </p:cNvSpPr>
            <p:nvPr/>
          </p:nvSpPr>
          <p:spPr bwMode="auto">
            <a:xfrm>
              <a:off x="344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9" name="Rectangle 282"/>
            <p:cNvSpPr>
              <a:spLocks noChangeArrowheads="1"/>
            </p:cNvSpPr>
            <p:nvPr/>
          </p:nvSpPr>
          <p:spPr bwMode="auto">
            <a:xfrm>
              <a:off x="234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0" name="Rectangle 283"/>
            <p:cNvSpPr>
              <a:spLocks noChangeArrowheads="1"/>
            </p:cNvSpPr>
            <p:nvPr/>
          </p:nvSpPr>
          <p:spPr bwMode="auto">
            <a:xfrm>
              <a:off x="250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1" name="Rectangle 284"/>
            <p:cNvSpPr>
              <a:spLocks noChangeArrowheads="1"/>
            </p:cNvSpPr>
            <p:nvPr/>
          </p:nvSpPr>
          <p:spPr bwMode="auto">
            <a:xfrm>
              <a:off x="265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2" name="Rectangle 285"/>
            <p:cNvSpPr>
              <a:spLocks noChangeArrowheads="1"/>
            </p:cNvSpPr>
            <p:nvPr/>
          </p:nvSpPr>
          <p:spPr bwMode="auto">
            <a:xfrm>
              <a:off x="281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3" name="Rectangle 286"/>
            <p:cNvSpPr>
              <a:spLocks noChangeArrowheads="1"/>
            </p:cNvSpPr>
            <p:nvPr/>
          </p:nvSpPr>
          <p:spPr bwMode="auto">
            <a:xfrm>
              <a:off x="359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4" name="Rectangle 287"/>
            <p:cNvSpPr>
              <a:spLocks noChangeArrowheads="1"/>
            </p:cNvSpPr>
            <p:nvPr/>
          </p:nvSpPr>
          <p:spPr bwMode="auto">
            <a:xfrm>
              <a:off x="375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5" name="Rectangle 288"/>
            <p:cNvSpPr>
              <a:spLocks noChangeArrowheads="1"/>
            </p:cNvSpPr>
            <p:nvPr/>
          </p:nvSpPr>
          <p:spPr bwMode="auto">
            <a:xfrm>
              <a:off x="140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6" name="Rectangle 289"/>
            <p:cNvSpPr>
              <a:spLocks noChangeArrowheads="1"/>
            </p:cNvSpPr>
            <p:nvPr/>
          </p:nvSpPr>
          <p:spPr bwMode="auto">
            <a:xfrm>
              <a:off x="155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7" name="Rectangle 290"/>
            <p:cNvSpPr>
              <a:spLocks noChangeArrowheads="1"/>
            </p:cNvSpPr>
            <p:nvPr/>
          </p:nvSpPr>
          <p:spPr bwMode="auto">
            <a:xfrm>
              <a:off x="171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" name="Rectangle 291"/>
            <p:cNvSpPr>
              <a:spLocks noChangeArrowheads="1"/>
            </p:cNvSpPr>
            <p:nvPr/>
          </p:nvSpPr>
          <p:spPr bwMode="auto">
            <a:xfrm>
              <a:off x="187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9" name="Rectangle 292"/>
            <p:cNvSpPr>
              <a:spLocks noChangeArrowheads="1"/>
            </p:cNvSpPr>
            <p:nvPr/>
          </p:nvSpPr>
          <p:spPr bwMode="auto">
            <a:xfrm>
              <a:off x="77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0" name="Rectangle 293"/>
            <p:cNvSpPr>
              <a:spLocks noChangeArrowheads="1"/>
            </p:cNvSpPr>
            <p:nvPr/>
          </p:nvSpPr>
          <p:spPr bwMode="auto">
            <a:xfrm>
              <a:off x="93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1" name="Rectangle 294"/>
            <p:cNvSpPr>
              <a:spLocks noChangeArrowheads="1"/>
            </p:cNvSpPr>
            <p:nvPr/>
          </p:nvSpPr>
          <p:spPr bwMode="auto">
            <a:xfrm>
              <a:off x="108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2" name="Rectangle 295"/>
            <p:cNvSpPr>
              <a:spLocks noChangeArrowheads="1"/>
            </p:cNvSpPr>
            <p:nvPr/>
          </p:nvSpPr>
          <p:spPr bwMode="auto">
            <a:xfrm>
              <a:off x="124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3" name="Rectangle 296"/>
            <p:cNvSpPr>
              <a:spLocks noChangeArrowheads="1"/>
            </p:cNvSpPr>
            <p:nvPr/>
          </p:nvSpPr>
          <p:spPr bwMode="auto">
            <a:xfrm>
              <a:off x="202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4" name="Rectangle 297"/>
            <p:cNvSpPr>
              <a:spLocks noChangeArrowheads="1"/>
            </p:cNvSpPr>
            <p:nvPr/>
          </p:nvSpPr>
          <p:spPr bwMode="auto">
            <a:xfrm>
              <a:off x="218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" name="Rectangle 298"/>
            <p:cNvSpPr>
              <a:spLocks noChangeArrowheads="1"/>
            </p:cNvSpPr>
            <p:nvPr/>
          </p:nvSpPr>
          <p:spPr bwMode="auto">
            <a:xfrm>
              <a:off x="297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6" name="Rectangle 299"/>
            <p:cNvSpPr>
              <a:spLocks noChangeArrowheads="1"/>
            </p:cNvSpPr>
            <p:nvPr/>
          </p:nvSpPr>
          <p:spPr bwMode="auto">
            <a:xfrm>
              <a:off x="312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" name="Rectangle 300"/>
            <p:cNvSpPr>
              <a:spLocks noChangeArrowheads="1"/>
            </p:cNvSpPr>
            <p:nvPr/>
          </p:nvSpPr>
          <p:spPr bwMode="auto">
            <a:xfrm>
              <a:off x="328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" name="Rectangle 301"/>
            <p:cNvSpPr>
              <a:spLocks noChangeArrowheads="1"/>
            </p:cNvSpPr>
            <p:nvPr/>
          </p:nvSpPr>
          <p:spPr bwMode="auto">
            <a:xfrm>
              <a:off x="344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" name="Rectangle 302"/>
            <p:cNvSpPr>
              <a:spLocks noChangeArrowheads="1"/>
            </p:cNvSpPr>
            <p:nvPr/>
          </p:nvSpPr>
          <p:spPr bwMode="auto">
            <a:xfrm>
              <a:off x="234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0" name="Rectangle 303"/>
            <p:cNvSpPr>
              <a:spLocks noChangeArrowheads="1"/>
            </p:cNvSpPr>
            <p:nvPr/>
          </p:nvSpPr>
          <p:spPr bwMode="auto">
            <a:xfrm>
              <a:off x="250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1" name="Rectangle 304"/>
            <p:cNvSpPr>
              <a:spLocks noChangeArrowheads="1"/>
            </p:cNvSpPr>
            <p:nvPr/>
          </p:nvSpPr>
          <p:spPr bwMode="auto">
            <a:xfrm>
              <a:off x="265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2" name="Rectangle 305"/>
            <p:cNvSpPr>
              <a:spLocks noChangeArrowheads="1"/>
            </p:cNvSpPr>
            <p:nvPr/>
          </p:nvSpPr>
          <p:spPr bwMode="auto">
            <a:xfrm>
              <a:off x="281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3" name="Rectangle 306"/>
            <p:cNvSpPr>
              <a:spLocks noChangeArrowheads="1"/>
            </p:cNvSpPr>
            <p:nvPr/>
          </p:nvSpPr>
          <p:spPr bwMode="auto">
            <a:xfrm>
              <a:off x="359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4" name="Rectangle 307"/>
            <p:cNvSpPr>
              <a:spLocks noChangeArrowheads="1"/>
            </p:cNvSpPr>
            <p:nvPr/>
          </p:nvSpPr>
          <p:spPr bwMode="auto">
            <a:xfrm>
              <a:off x="375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5" name="Rectangle 308"/>
            <p:cNvSpPr>
              <a:spLocks noChangeArrowheads="1"/>
            </p:cNvSpPr>
            <p:nvPr/>
          </p:nvSpPr>
          <p:spPr bwMode="auto">
            <a:xfrm>
              <a:off x="140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6" name="Rectangle 309"/>
            <p:cNvSpPr>
              <a:spLocks noChangeArrowheads="1"/>
            </p:cNvSpPr>
            <p:nvPr/>
          </p:nvSpPr>
          <p:spPr bwMode="auto">
            <a:xfrm>
              <a:off x="155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7" name="Rectangle 310"/>
            <p:cNvSpPr>
              <a:spLocks noChangeArrowheads="1"/>
            </p:cNvSpPr>
            <p:nvPr/>
          </p:nvSpPr>
          <p:spPr bwMode="auto">
            <a:xfrm>
              <a:off x="171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" name="Rectangle 311"/>
            <p:cNvSpPr>
              <a:spLocks noChangeArrowheads="1"/>
            </p:cNvSpPr>
            <p:nvPr/>
          </p:nvSpPr>
          <p:spPr bwMode="auto">
            <a:xfrm>
              <a:off x="187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" name="Rectangle 312"/>
            <p:cNvSpPr>
              <a:spLocks noChangeArrowheads="1"/>
            </p:cNvSpPr>
            <p:nvPr/>
          </p:nvSpPr>
          <p:spPr bwMode="auto">
            <a:xfrm>
              <a:off x="77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0" name="Rectangle 313"/>
            <p:cNvSpPr>
              <a:spLocks noChangeArrowheads="1"/>
            </p:cNvSpPr>
            <p:nvPr/>
          </p:nvSpPr>
          <p:spPr bwMode="auto">
            <a:xfrm>
              <a:off x="93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1" name="Rectangle 314"/>
            <p:cNvSpPr>
              <a:spLocks noChangeArrowheads="1"/>
            </p:cNvSpPr>
            <p:nvPr/>
          </p:nvSpPr>
          <p:spPr bwMode="auto">
            <a:xfrm>
              <a:off x="108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2" name="Rectangle 315"/>
            <p:cNvSpPr>
              <a:spLocks noChangeArrowheads="1"/>
            </p:cNvSpPr>
            <p:nvPr/>
          </p:nvSpPr>
          <p:spPr bwMode="auto">
            <a:xfrm>
              <a:off x="124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3" name="Rectangle 316"/>
            <p:cNvSpPr>
              <a:spLocks noChangeArrowheads="1"/>
            </p:cNvSpPr>
            <p:nvPr/>
          </p:nvSpPr>
          <p:spPr bwMode="auto">
            <a:xfrm>
              <a:off x="202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4" name="Rectangle 317"/>
            <p:cNvSpPr>
              <a:spLocks noChangeArrowheads="1"/>
            </p:cNvSpPr>
            <p:nvPr/>
          </p:nvSpPr>
          <p:spPr bwMode="auto">
            <a:xfrm>
              <a:off x="218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" name="Rectangle 318"/>
            <p:cNvSpPr>
              <a:spLocks noChangeArrowheads="1"/>
            </p:cNvSpPr>
            <p:nvPr/>
          </p:nvSpPr>
          <p:spPr bwMode="auto">
            <a:xfrm>
              <a:off x="297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" name="Rectangle 319"/>
            <p:cNvSpPr>
              <a:spLocks noChangeArrowheads="1"/>
            </p:cNvSpPr>
            <p:nvPr/>
          </p:nvSpPr>
          <p:spPr bwMode="auto">
            <a:xfrm>
              <a:off x="312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7" name="Rectangle 320"/>
            <p:cNvSpPr>
              <a:spLocks noChangeArrowheads="1"/>
            </p:cNvSpPr>
            <p:nvPr/>
          </p:nvSpPr>
          <p:spPr bwMode="auto">
            <a:xfrm>
              <a:off x="328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" name="Rectangle 321"/>
            <p:cNvSpPr>
              <a:spLocks noChangeArrowheads="1"/>
            </p:cNvSpPr>
            <p:nvPr/>
          </p:nvSpPr>
          <p:spPr bwMode="auto">
            <a:xfrm>
              <a:off x="344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" name="Rectangle 322"/>
            <p:cNvSpPr>
              <a:spLocks noChangeArrowheads="1"/>
            </p:cNvSpPr>
            <p:nvPr/>
          </p:nvSpPr>
          <p:spPr bwMode="auto">
            <a:xfrm>
              <a:off x="234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" name="Rectangle 323"/>
            <p:cNvSpPr>
              <a:spLocks noChangeArrowheads="1"/>
            </p:cNvSpPr>
            <p:nvPr/>
          </p:nvSpPr>
          <p:spPr bwMode="auto">
            <a:xfrm>
              <a:off x="250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" name="Rectangle 324"/>
            <p:cNvSpPr>
              <a:spLocks noChangeArrowheads="1"/>
            </p:cNvSpPr>
            <p:nvPr/>
          </p:nvSpPr>
          <p:spPr bwMode="auto">
            <a:xfrm>
              <a:off x="265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" name="Rectangle 325"/>
            <p:cNvSpPr>
              <a:spLocks noChangeArrowheads="1"/>
            </p:cNvSpPr>
            <p:nvPr/>
          </p:nvSpPr>
          <p:spPr bwMode="auto">
            <a:xfrm>
              <a:off x="281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" name="Rectangle 326"/>
            <p:cNvSpPr>
              <a:spLocks noChangeArrowheads="1"/>
            </p:cNvSpPr>
            <p:nvPr/>
          </p:nvSpPr>
          <p:spPr bwMode="auto">
            <a:xfrm>
              <a:off x="359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" name="Rectangle 327"/>
            <p:cNvSpPr>
              <a:spLocks noChangeArrowheads="1"/>
            </p:cNvSpPr>
            <p:nvPr/>
          </p:nvSpPr>
          <p:spPr bwMode="auto">
            <a:xfrm>
              <a:off x="375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" name="Rectangle 328"/>
            <p:cNvSpPr>
              <a:spLocks noChangeArrowheads="1"/>
            </p:cNvSpPr>
            <p:nvPr/>
          </p:nvSpPr>
          <p:spPr bwMode="auto">
            <a:xfrm>
              <a:off x="140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" name="Rectangle 329"/>
            <p:cNvSpPr>
              <a:spLocks noChangeArrowheads="1"/>
            </p:cNvSpPr>
            <p:nvPr/>
          </p:nvSpPr>
          <p:spPr bwMode="auto">
            <a:xfrm>
              <a:off x="155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" name="Rectangle 330"/>
            <p:cNvSpPr>
              <a:spLocks noChangeArrowheads="1"/>
            </p:cNvSpPr>
            <p:nvPr/>
          </p:nvSpPr>
          <p:spPr bwMode="auto">
            <a:xfrm>
              <a:off x="171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" name="Rectangle 331"/>
            <p:cNvSpPr>
              <a:spLocks noChangeArrowheads="1"/>
            </p:cNvSpPr>
            <p:nvPr/>
          </p:nvSpPr>
          <p:spPr bwMode="auto">
            <a:xfrm>
              <a:off x="187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" name="Rectangle 332"/>
            <p:cNvSpPr>
              <a:spLocks noChangeArrowheads="1"/>
            </p:cNvSpPr>
            <p:nvPr/>
          </p:nvSpPr>
          <p:spPr bwMode="auto">
            <a:xfrm>
              <a:off x="77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" name="Rectangle 333"/>
            <p:cNvSpPr>
              <a:spLocks noChangeArrowheads="1"/>
            </p:cNvSpPr>
            <p:nvPr/>
          </p:nvSpPr>
          <p:spPr bwMode="auto">
            <a:xfrm>
              <a:off x="93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" name="Rectangle 334"/>
            <p:cNvSpPr>
              <a:spLocks noChangeArrowheads="1"/>
            </p:cNvSpPr>
            <p:nvPr/>
          </p:nvSpPr>
          <p:spPr bwMode="auto">
            <a:xfrm>
              <a:off x="108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2" name="Rectangle 335"/>
            <p:cNvSpPr>
              <a:spLocks noChangeArrowheads="1"/>
            </p:cNvSpPr>
            <p:nvPr/>
          </p:nvSpPr>
          <p:spPr bwMode="auto">
            <a:xfrm>
              <a:off x="124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3" name="Rectangle 336"/>
            <p:cNvSpPr>
              <a:spLocks noChangeArrowheads="1"/>
            </p:cNvSpPr>
            <p:nvPr/>
          </p:nvSpPr>
          <p:spPr bwMode="auto">
            <a:xfrm>
              <a:off x="202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4" name="Rectangle 337"/>
            <p:cNvSpPr>
              <a:spLocks noChangeArrowheads="1"/>
            </p:cNvSpPr>
            <p:nvPr/>
          </p:nvSpPr>
          <p:spPr bwMode="auto">
            <a:xfrm>
              <a:off x="218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5" name="Rectangle 338"/>
            <p:cNvSpPr>
              <a:spLocks noChangeArrowheads="1"/>
            </p:cNvSpPr>
            <p:nvPr/>
          </p:nvSpPr>
          <p:spPr bwMode="auto">
            <a:xfrm>
              <a:off x="297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6" name="Rectangle 339"/>
            <p:cNvSpPr>
              <a:spLocks noChangeArrowheads="1"/>
            </p:cNvSpPr>
            <p:nvPr/>
          </p:nvSpPr>
          <p:spPr bwMode="auto">
            <a:xfrm>
              <a:off x="312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7" name="Rectangle 340"/>
            <p:cNvSpPr>
              <a:spLocks noChangeArrowheads="1"/>
            </p:cNvSpPr>
            <p:nvPr/>
          </p:nvSpPr>
          <p:spPr bwMode="auto">
            <a:xfrm>
              <a:off x="328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8" name="Rectangle 341"/>
            <p:cNvSpPr>
              <a:spLocks noChangeArrowheads="1"/>
            </p:cNvSpPr>
            <p:nvPr/>
          </p:nvSpPr>
          <p:spPr bwMode="auto">
            <a:xfrm>
              <a:off x="344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" name="Rectangle 342"/>
            <p:cNvSpPr>
              <a:spLocks noChangeArrowheads="1"/>
            </p:cNvSpPr>
            <p:nvPr/>
          </p:nvSpPr>
          <p:spPr bwMode="auto">
            <a:xfrm>
              <a:off x="234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" name="Rectangle 343"/>
            <p:cNvSpPr>
              <a:spLocks noChangeArrowheads="1"/>
            </p:cNvSpPr>
            <p:nvPr/>
          </p:nvSpPr>
          <p:spPr bwMode="auto">
            <a:xfrm>
              <a:off x="250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1" name="Rectangle 344"/>
            <p:cNvSpPr>
              <a:spLocks noChangeArrowheads="1"/>
            </p:cNvSpPr>
            <p:nvPr/>
          </p:nvSpPr>
          <p:spPr bwMode="auto">
            <a:xfrm>
              <a:off x="265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2" name="Rectangle 345"/>
            <p:cNvSpPr>
              <a:spLocks noChangeArrowheads="1"/>
            </p:cNvSpPr>
            <p:nvPr/>
          </p:nvSpPr>
          <p:spPr bwMode="auto">
            <a:xfrm>
              <a:off x="281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3" name="Rectangle 346"/>
            <p:cNvSpPr>
              <a:spLocks noChangeArrowheads="1"/>
            </p:cNvSpPr>
            <p:nvPr/>
          </p:nvSpPr>
          <p:spPr bwMode="auto">
            <a:xfrm>
              <a:off x="359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4" name="Rectangle 347"/>
            <p:cNvSpPr>
              <a:spLocks noChangeArrowheads="1"/>
            </p:cNvSpPr>
            <p:nvPr/>
          </p:nvSpPr>
          <p:spPr bwMode="auto">
            <a:xfrm>
              <a:off x="375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5" name="Rectangle 348"/>
            <p:cNvSpPr>
              <a:spLocks noChangeArrowheads="1"/>
            </p:cNvSpPr>
            <p:nvPr/>
          </p:nvSpPr>
          <p:spPr bwMode="auto">
            <a:xfrm>
              <a:off x="140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6" name="Rectangle 349"/>
            <p:cNvSpPr>
              <a:spLocks noChangeArrowheads="1"/>
            </p:cNvSpPr>
            <p:nvPr/>
          </p:nvSpPr>
          <p:spPr bwMode="auto">
            <a:xfrm>
              <a:off x="155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" name="Rectangle 350"/>
            <p:cNvSpPr>
              <a:spLocks noChangeArrowheads="1"/>
            </p:cNvSpPr>
            <p:nvPr/>
          </p:nvSpPr>
          <p:spPr bwMode="auto">
            <a:xfrm>
              <a:off x="171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8" name="Rectangle 351"/>
            <p:cNvSpPr>
              <a:spLocks noChangeArrowheads="1"/>
            </p:cNvSpPr>
            <p:nvPr/>
          </p:nvSpPr>
          <p:spPr bwMode="auto">
            <a:xfrm>
              <a:off x="187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9" name="Rectangle 352"/>
            <p:cNvSpPr>
              <a:spLocks noChangeArrowheads="1"/>
            </p:cNvSpPr>
            <p:nvPr/>
          </p:nvSpPr>
          <p:spPr bwMode="auto">
            <a:xfrm>
              <a:off x="77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0" name="Rectangle 353"/>
            <p:cNvSpPr>
              <a:spLocks noChangeArrowheads="1"/>
            </p:cNvSpPr>
            <p:nvPr/>
          </p:nvSpPr>
          <p:spPr bwMode="auto">
            <a:xfrm>
              <a:off x="93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1" name="Rectangle 354"/>
            <p:cNvSpPr>
              <a:spLocks noChangeArrowheads="1"/>
            </p:cNvSpPr>
            <p:nvPr/>
          </p:nvSpPr>
          <p:spPr bwMode="auto">
            <a:xfrm>
              <a:off x="108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2" name="Rectangle 355"/>
            <p:cNvSpPr>
              <a:spLocks noChangeArrowheads="1"/>
            </p:cNvSpPr>
            <p:nvPr/>
          </p:nvSpPr>
          <p:spPr bwMode="auto">
            <a:xfrm>
              <a:off x="124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3" name="Rectangle 356"/>
            <p:cNvSpPr>
              <a:spLocks noChangeArrowheads="1"/>
            </p:cNvSpPr>
            <p:nvPr/>
          </p:nvSpPr>
          <p:spPr bwMode="auto">
            <a:xfrm>
              <a:off x="202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4" name="Rectangle 357"/>
            <p:cNvSpPr>
              <a:spLocks noChangeArrowheads="1"/>
            </p:cNvSpPr>
            <p:nvPr/>
          </p:nvSpPr>
          <p:spPr bwMode="auto">
            <a:xfrm>
              <a:off x="218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5" name="Rectangle 358"/>
            <p:cNvSpPr>
              <a:spLocks noChangeArrowheads="1"/>
            </p:cNvSpPr>
            <p:nvPr/>
          </p:nvSpPr>
          <p:spPr bwMode="auto">
            <a:xfrm>
              <a:off x="297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6" name="Rectangle 359"/>
            <p:cNvSpPr>
              <a:spLocks noChangeArrowheads="1"/>
            </p:cNvSpPr>
            <p:nvPr/>
          </p:nvSpPr>
          <p:spPr bwMode="auto">
            <a:xfrm>
              <a:off x="312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7" name="Rectangle 360"/>
            <p:cNvSpPr>
              <a:spLocks noChangeArrowheads="1"/>
            </p:cNvSpPr>
            <p:nvPr/>
          </p:nvSpPr>
          <p:spPr bwMode="auto">
            <a:xfrm>
              <a:off x="328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8" name="Rectangle 361"/>
            <p:cNvSpPr>
              <a:spLocks noChangeArrowheads="1"/>
            </p:cNvSpPr>
            <p:nvPr/>
          </p:nvSpPr>
          <p:spPr bwMode="auto">
            <a:xfrm>
              <a:off x="344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9" name="Rectangle 362"/>
            <p:cNvSpPr>
              <a:spLocks noChangeArrowheads="1"/>
            </p:cNvSpPr>
            <p:nvPr/>
          </p:nvSpPr>
          <p:spPr bwMode="auto">
            <a:xfrm>
              <a:off x="234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" name="Rectangle 363"/>
            <p:cNvSpPr>
              <a:spLocks noChangeArrowheads="1"/>
            </p:cNvSpPr>
            <p:nvPr/>
          </p:nvSpPr>
          <p:spPr bwMode="auto">
            <a:xfrm>
              <a:off x="250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" name="Rectangle 364"/>
            <p:cNvSpPr>
              <a:spLocks noChangeArrowheads="1"/>
            </p:cNvSpPr>
            <p:nvPr/>
          </p:nvSpPr>
          <p:spPr bwMode="auto">
            <a:xfrm>
              <a:off x="265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2" name="Rectangle 365"/>
            <p:cNvSpPr>
              <a:spLocks noChangeArrowheads="1"/>
            </p:cNvSpPr>
            <p:nvPr/>
          </p:nvSpPr>
          <p:spPr bwMode="auto">
            <a:xfrm>
              <a:off x="281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3" name="Rectangle 366"/>
            <p:cNvSpPr>
              <a:spLocks noChangeArrowheads="1"/>
            </p:cNvSpPr>
            <p:nvPr/>
          </p:nvSpPr>
          <p:spPr bwMode="auto">
            <a:xfrm>
              <a:off x="359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4" name="Rectangle 367"/>
            <p:cNvSpPr>
              <a:spLocks noChangeArrowheads="1"/>
            </p:cNvSpPr>
            <p:nvPr/>
          </p:nvSpPr>
          <p:spPr bwMode="auto">
            <a:xfrm>
              <a:off x="375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" name="Rectangle 368"/>
            <p:cNvSpPr>
              <a:spLocks noChangeArrowheads="1"/>
            </p:cNvSpPr>
            <p:nvPr/>
          </p:nvSpPr>
          <p:spPr bwMode="auto">
            <a:xfrm>
              <a:off x="140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6" name="Rectangle 369"/>
            <p:cNvSpPr>
              <a:spLocks noChangeArrowheads="1"/>
            </p:cNvSpPr>
            <p:nvPr/>
          </p:nvSpPr>
          <p:spPr bwMode="auto">
            <a:xfrm>
              <a:off x="155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7" name="Rectangle 370"/>
            <p:cNvSpPr>
              <a:spLocks noChangeArrowheads="1"/>
            </p:cNvSpPr>
            <p:nvPr/>
          </p:nvSpPr>
          <p:spPr bwMode="auto">
            <a:xfrm>
              <a:off x="171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8" name="Rectangle 371"/>
            <p:cNvSpPr>
              <a:spLocks noChangeArrowheads="1"/>
            </p:cNvSpPr>
            <p:nvPr/>
          </p:nvSpPr>
          <p:spPr bwMode="auto">
            <a:xfrm>
              <a:off x="187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9" name="Rectangle 372"/>
            <p:cNvSpPr>
              <a:spLocks noChangeArrowheads="1"/>
            </p:cNvSpPr>
            <p:nvPr/>
          </p:nvSpPr>
          <p:spPr bwMode="auto">
            <a:xfrm>
              <a:off x="77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" name="Rectangle 373"/>
            <p:cNvSpPr>
              <a:spLocks noChangeArrowheads="1"/>
            </p:cNvSpPr>
            <p:nvPr/>
          </p:nvSpPr>
          <p:spPr bwMode="auto">
            <a:xfrm>
              <a:off x="93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" name="Rectangle 374"/>
            <p:cNvSpPr>
              <a:spLocks noChangeArrowheads="1"/>
            </p:cNvSpPr>
            <p:nvPr/>
          </p:nvSpPr>
          <p:spPr bwMode="auto">
            <a:xfrm>
              <a:off x="108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2" name="Rectangle 375"/>
            <p:cNvSpPr>
              <a:spLocks noChangeArrowheads="1"/>
            </p:cNvSpPr>
            <p:nvPr/>
          </p:nvSpPr>
          <p:spPr bwMode="auto">
            <a:xfrm>
              <a:off x="124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3" name="Rectangle 376"/>
            <p:cNvSpPr>
              <a:spLocks noChangeArrowheads="1"/>
            </p:cNvSpPr>
            <p:nvPr/>
          </p:nvSpPr>
          <p:spPr bwMode="auto">
            <a:xfrm>
              <a:off x="202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4" name="Rectangle 377"/>
            <p:cNvSpPr>
              <a:spLocks noChangeArrowheads="1"/>
            </p:cNvSpPr>
            <p:nvPr/>
          </p:nvSpPr>
          <p:spPr bwMode="auto">
            <a:xfrm>
              <a:off x="218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5" name="Rectangle 378"/>
            <p:cNvSpPr>
              <a:spLocks noChangeArrowheads="1"/>
            </p:cNvSpPr>
            <p:nvPr/>
          </p:nvSpPr>
          <p:spPr bwMode="auto">
            <a:xfrm>
              <a:off x="297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6" name="Rectangle 379"/>
            <p:cNvSpPr>
              <a:spLocks noChangeArrowheads="1"/>
            </p:cNvSpPr>
            <p:nvPr/>
          </p:nvSpPr>
          <p:spPr bwMode="auto">
            <a:xfrm>
              <a:off x="312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7" name="Rectangle 380"/>
            <p:cNvSpPr>
              <a:spLocks noChangeArrowheads="1"/>
            </p:cNvSpPr>
            <p:nvPr/>
          </p:nvSpPr>
          <p:spPr bwMode="auto">
            <a:xfrm>
              <a:off x="328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8" name="Rectangle 381"/>
            <p:cNvSpPr>
              <a:spLocks noChangeArrowheads="1"/>
            </p:cNvSpPr>
            <p:nvPr/>
          </p:nvSpPr>
          <p:spPr bwMode="auto">
            <a:xfrm>
              <a:off x="344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9" name="Rectangle 382"/>
            <p:cNvSpPr>
              <a:spLocks noChangeArrowheads="1"/>
            </p:cNvSpPr>
            <p:nvPr/>
          </p:nvSpPr>
          <p:spPr bwMode="auto">
            <a:xfrm>
              <a:off x="234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" name="Rectangle 383"/>
            <p:cNvSpPr>
              <a:spLocks noChangeArrowheads="1"/>
            </p:cNvSpPr>
            <p:nvPr/>
          </p:nvSpPr>
          <p:spPr bwMode="auto">
            <a:xfrm>
              <a:off x="250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" name="Rectangle 384"/>
            <p:cNvSpPr>
              <a:spLocks noChangeArrowheads="1"/>
            </p:cNvSpPr>
            <p:nvPr/>
          </p:nvSpPr>
          <p:spPr bwMode="auto">
            <a:xfrm>
              <a:off x="265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2" name="Rectangle 385"/>
            <p:cNvSpPr>
              <a:spLocks noChangeArrowheads="1"/>
            </p:cNvSpPr>
            <p:nvPr/>
          </p:nvSpPr>
          <p:spPr bwMode="auto">
            <a:xfrm>
              <a:off x="281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3" name="Rectangle 386"/>
            <p:cNvSpPr>
              <a:spLocks noChangeArrowheads="1"/>
            </p:cNvSpPr>
            <p:nvPr/>
          </p:nvSpPr>
          <p:spPr bwMode="auto">
            <a:xfrm>
              <a:off x="359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4" name="Rectangle 387"/>
            <p:cNvSpPr>
              <a:spLocks noChangeArrowheads="1"/>
            </p:cNvSpPr>
            <p:nvPr/>
          </p:nvSpPr>
          <p:spPr bwMode="auto">
            <a:xfrm>
              <a:off x="375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5" name="Rectangle 388"/>
            <p:cNvSpPr>
              <a:spLocks noChangeArrowheads="1"/>
            </p:cNvSpPr>
            <p:nvPr/>
          </p:nvSpPr>
          <p:spPr bwMode="auto">
            <a:xfrm>
              <a:off x="140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6" name="Rectangle 389"/>
            <p:cNvSpPr>
              <a:spLocks noChangeArrowheads="1"/>
            </p:cNvSpPr>
            <p:nvPr/>
          </p:nvSpPr>
          <p:spPr bwMode="auto">
            <a:xfrm>
              <a:off x="155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7" name="Rectangle 390"/>
            <p:cNvSpPr>
              <a:spLocks noChangeArrowheads="1"/>
            </p:cNvSpPr>
            <p:nvPr/>
          </p:nvSpPr>
          <p:spPr bwMode="auto">
            <a:xfrm>
              <a:off x="171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8" name="Rectangle 391"/>
            <p:cNvSpPr>
              <a:spLocks noChangeArrowheads="1"/>
            </p:cNvSpPr>
            <p:nvPr/>
          </p:nvSpPr>
          <p:spPr bwMode="auto">
            <a:xfrm>
              <a:off x="187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9" name="Rectangle 392"/>
            <p:cNvSpPr>
              <a:spLocks noChangeArrowheads="1"/>
            </p:cNvSpPr>
            <p:nvPr/>
          </p:nvSpPr>
          <p:spPr bwMode="auto">
            <a:xfrm>
              <a:off x="77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" name="Rectangle 393"/>
            <p:cNvSpPr>
              <a:spLocks noChangeArrowheads="1"/>
            </p:cNvSpPr>
            <p:nvPr/>
          </p:nvSpPr>
          <p:spPr bwMode="auto">
            <a:xfrm>
              <a:off x="93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" name="Rectangle 394"/>
            <p:cNvSpPr>
              <a:spLocks noChangeArrowheads="1"/>
            </p:cNvSpPr>
            <p:nvPr/>
          </p:nvSpPr>
          <p:spPr bwMode="auto">
            <a:xfrm>
              <a:off x="108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" name="Rectangle 395"/>
            <p:cNvSpPr>
              <a:spLocks noChangeArrowheads="1"/>
            </p:cNvSpPr>
            <p:nvPr/>
          </p:nvSpPr>
          <p:spPr bwMode="auto">
            <a:xfrm>
              <a:off x="124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3" name="Rectangle 396"/>
            <p:cNvSpPr>
              <a:spLocks noChangeArrowheads="1"/>
            </p:cNvSpPr>
            <p:nvPr/>
          </p:nvSpPr>
          <p:spPr bwMode="auto">
            <a:xfrm>
              <a:off x="202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4" name="Rectangle 397"/>
            <p:cNvSpPr>
              <a:spLocks noChangeArrowheads="1"/>
            </p:cNvSpPr>
            <p:nvPr/>
          </p:nvSpPr>
          <p:spPr bwMode="auto">
            <a:xfrm>
              <a:off x="218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5" name="Rectangle 398"/>
            <p:cNvSpPr>
              <a:spLocks noChangeArrowheads="1"/>
            </p:cNvSpPr>
            <p:nvPr/>
          </p:nvSpPr>
          <p:spPr bwMode="auto">
            <a:xfrm>
              <a:off x="297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6" name="Rectangle 399"/>
            <p:cNvSpPr>
              <a:spLocks noChangeArrowheads="1"/>
            </p:cNvSpPr>
            <p:nvPr/>
          </p:nvSpPr>
          <p:spPr bwMode="auto">
            <a:xfrm>
              <a:off x="312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7" name="Rectangle 400"/>
            <p:cNvSpPr>
              <a:spLocks noChangeArrowheads="1"/>
            </p:cNvSpPr>
            <p:nvPr/>
          </p:nvSpPr>
          <p:spPr bwMode="auto">
            <a:xfrm>
              <a:off x="328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8" name="Rectangle 401"/>
            <p:cNvSpPr>
              <a:spLocks noChangeArrowheads="1"/>
            </p:cNvSpPr>
            <p:nvPr/>
          </p:nvSpPr>
          <p:spPr bwMode="auto">
            <a:xfrm>
              <a:off x="344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9" name="Rectangle 402"/>
            <p:cNvSpPr>
              <a:spLocks noChangeArrowheads="1"/>
            </p:cNvSpPr>
            <p:nvPr/>
          </p:nvSpPr>
          <p:spPr bwMode="auto">
            <a:xfrm>
              <a:off x="234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0" name="Rectangle 403"/>
            <p:cNvSpPr>
              <a:spLocks noChangeArrowheads="1"/>
            </p:cNvSpPr>
            <p:nvPr/>
          </p:nvSpPr>
          <p:spPr bwMode="auto">
            <a:xfrm>
              <a:off x="250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1" name="Rectangle 404"/>
            <p:cNvSpPr>
              <a:spLocks noChangeArrowheads="1"/>
            </p:cNvSpPr>
            <p:nvPr/>
          </p:nvSpPr>
          <p:spPr bwMode="auto">
            <a:xfrm>
              <a:off x="265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2" name="Rectangle 405"/>
            <p:cNvSpPr>
              <a:spLocks noChangeArrowheads="1"/>
            </p:cNvSpPr>
            <p:nvPr/>
          </p:nvSpPr>
          <p:spPr bwMode="auto">
            <a:xfrm>
              <a:off x="281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3" name="Rectangle 406"/>
            <p:cNvSpPr>
              <a:spLocks noChangeArrowheads="1"/>
            </p:cNvSpPr>
            <p:nvPr/>
          </p:nvSpPr>
          <p:spPr bwMode="auto">
            <a:xfrm>
              <a:off x="359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4" name="Rectangle 407"/>
            <p:cNvSpPr>
              <a:spLocks noChangeArrowheads="1"/>
            </p:cNvSpPr>
            <p:nvPr/>
          </p:nvSpPr>
          <p:spPr bwMode="auto">
            <a:xfrm>
              <a:off x="375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15" name="1314 Grupo"/>
          <p:cNvGrpSpPr/>
          <p:nvPr/>
        </p:nvGrpSpPr>
        <p:grpSpPr>
          <a:xfrm>
            <a:off x="3664397" y="1569295"/>
            <a:ext cx="4984755" cy="4984756"/>
            <a:chOff x="3486151" y="933452"/>
            <a:chExt cx="4984755" cy="4984756"/>
          </a:xfrm>
        </p:grpSpPr>
        <p:sp>
          <p:nvSpPr>
            <p:cNvPr id="1316" name="Line 408"/>
            <p:cNvSpPr>
              <a:spLocks noChangeShapeType="1"/>
            </p:cNvSpPr>
            <p:nvPr/>
          </p:nvSpPr>
          <p:spPr bwMode="auto">
            <a:xfrm>
              <a:off x="5978529" y="933452"/>
              <a:ext cx="0" cy="49847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17" name="Line 409"/>
            <p:cNvSpPr>
              <a:spLocks noChangeShapeType="1"/>
            </p:cNvSpPr>
            <p:nvPr/>
          </p:nvSpPr>
          <p:spPr bwMode="auto">
            <a:xfrm>
              <a:off x="3486151" y="3425830"/>
              <a:ext cx="49847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18" name="Text Box 410"/>
          <p:cNvSpPr txBox="1">
            <a:spLocks noChangeArrowheads="1"/>
          </p:cNvSpPr>
          <p:nvPr/>
        </p:nvSpPr>
        <p:spPr bwMode="auto">
          <a:xfrm>
            <a:off x="5969446" y="4102943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1319" name="1318 Grupo"/>
          <p:cNvGrpSpPr/>
          <p:nvPr/>
        </p:nvGrpSpPr>
        <p:grpSpPr>
          <a:xfrm>
            <a:off x="3378646" y="1093043"/>
            <a:ext cx="5657850" cy="5648325"/>
            <a:chOff x="3200400" y="457200"/>
            <a:chExt cx="5657850" cy="5648325"/>
          </a:xfrm>
        </p:grpSpPr>
        <p:sp>
          <p:nvSpPr>
            <p:cNvPr id="1320" name="Text Box 433"/>
            <p:cNvSpPr txBox="1">
              <a:spLocks noChangeArrowheads="1"/>
            </p:cNvSpPr>
            <p:nvPr/>
          </p:nvSpPr>
          <p:spPr bwMode="auto">
            <a:xfrm>
              <a:off x="5848350" y="457200"/>
              <a:ext cx="3238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y</a:t>
              </a:r>
            </a:p>
          </p:txBody>
        </p:sp>
        <p:grpSp>
          <p:nvGrpSpPr>
            <p:cNvPr id="1321" name="470 Grupo"/>
            <p:cNvGrpSpPr/>
            <p:nvPr/>
          </p:nvGrpSpPr>
          <p:grpSpPr>
            <a:xfrm>
              <a:off x="3200400" y="874713"/>
              <a:ext cx="5657850" cy="5230812"/>
              <a:chOff x="3200400" y="874713"/>
              <a:chExt cx="5657850" cy="5230812"/>
            </a:xfrm>
          </p:grpSpPr>
          <p:sp>
            <p:nvSpPr>
              <p:cNvPr id="1322" name="Text Box 411"/>
              <p:cNvSpPr txBox="1">
                <a:spLocks noChangeArrowheads="1"/>
              </p:cNvSpPr>
              <p:nvPr/>
            </p:nvSpPr>
            <p:spPr bwMode="auto">
              <a:xfrm>
                <a:off x="5783263" y="33845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0</a:t>
                </a:r>
              </a:p>
            </p:txBody>
          </p:sp>
          <p:sp>
            <p:nvSpPr>
              <p:cNvPr id="1323" name="Text Box 412"/>
              <p:cNvSpPr txBox="1">
                <a:spLocks noChangeArrowheads="1"/>
              </p:cNvSpPr>
              <p:nvPr/>
            </p:nvSpPr>
            <p:spPr bwMode="auto">
              <a:xfrm>
                <a:off x="60515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1324" name="Text Box 413"/>
              <p:cNvSpPr txBox="1">
                <a:spLocks noChangeArrowheads="1"/>
              </p:cNvSpPr>
              <p:nvPr/>
            </p:nvSpPr>
            <p:spPr bwMode="auto">
              <a:xfrm>
                <a:off x="6292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1325" name="Text Box 414"/>
              <p:cNvSpPr txBox="1">
                <a:spLocks noChangeArrowheads="1"/>
              </p:cNvSpPr>
              <p:nvPr/>
            </p:nvSpPr>
            <p:spPr bwMode="auto">
              <a:xfrm>
                <a:off x="6546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1326" name="Text Box 415"/>
              <p:cNvSpPr txBox="1">
                <a:spLocks noChangeArrowheads="1"/>
              </p:cNvSpPr>
              <p:nvPr/>
            </p:nvSpPr>
            <p:spPr bwMode="auto">
              <a:xfrm>
                <a:off x="6775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1327" name="Text Box 416"/>
              <p:cNvSpPr txBox="1">
                <a:spLocks noChangeArrowheads="1"/>
              </p:cNvSpPr>
              <p:nvPr/>
            </p:nvSpPr>
            <p:spPr bwMode="auto">
              <a:xfrm>
                <a:off x="7016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1328" name="Text Box 417"/>
              <p:cNvSpPr txBox="1">
                <a:spLocks noChangeArrowheads="1"/>
              </p:cNvSpPr>
              <p:nvPr/>
            </p:nvSpPr>
            <p:spPr bwMode="auto">
              <a:xfrm>
                <a:off x="7283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1329" name="Text Box 418"/>
              <p:cNvSpPr txBox="1">
                <a:spLocks noChangeArrowheads="1"/>
              </p:cNvSpPr>
              <p:nvPr/>
            </p:nvSpPr>
            <p:spPr bwMode="auto">
              <a:xfrm>
                <a:off x="7524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1330" name="Text Box 419"/>
              <p:cNvSpPr txBox="1">
                <a:spLocks noChangeArrowheads="1"/>
              </p:cNvSpPr>
              <p:nvPr/>
            </p:nvSpPr>
            <p:spPr bwMode="auto">
              <a:xfrm>
                <a:off x="7759700" y="3403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1331" name="Text Box 420"/>
              <p:cNvSpPr txBox="1">
                <a:spLocks noChangeArrowheads="1"/>
              </p:cNvSpPr>
              <p:nvPr/>
            </p:nvSpPr>
            <p:spPr bwMode="auto">
              <a:xfrm>
                <a:off x="801370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1332" name="Text Box 421"/>
              <p:cNvSpPr txBox="1">
                <a:spLocks noChangeArrowheads="1"/>
              </p:cNvSpPr>
              <p:nvPr/>
            </p:nvSpPr>
            <p:spPr bwMode="auto">
              <a:xfrm>
                <a:off x="8235950" y="3400549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1333" name="Text Box 422"/>
              <p:cNvSpPr txBox="1">
                <a:spLocks noChangeArrowheads="1"/>
              </p:cNvSpPr>
              <p:nvPr/>
            </p:nvSpPr>
            <p:spPr bwMode="auto">
              <a:xfrm>
                <a:off x="3479800" y="3403600"/>
                <a:ext cx="3556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1334" name="Text Box 423"/>
              <p:cNvSpPr txBox="1">
                <a:spLocks noChangeArrowheads="1"/>
              </p:cNvSpPr>
              <p:nvPr/>
            </p:nvSpPr>
            <p:spPr bwMode="auto">
              <a:xfrm>
                <a:off x="3746500" y="3403600"/>
                <a:ext cx="3429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1335" name="Text Box 424"/>
              <p:cNvSpPr txBox="1">
                <a:spLocks noChangeArrowheads="1"/>
              </p:cNvSpPr>
              <p:nvPr/>
            </p:nvSpPr>
            <p:spPr bwMode="auto">
              <a:xfrm>
                <a:off x="3987800" y="3409950"/>
                <a:ext cx="3175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1336" name="Text Box 425"/>
              <p:cNvSpPr txBox="1">
                <a:spLocks noChangeArrowheads="1"/>
              </p:cNvSpPr>
              <p:nvPr/>
            </p:nvSpPr>
            <p:spPr bwMode="auto">
              <a:xfrm>
                <a:off x="424815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1337" name="Text Box 426"/>
              <p:cNvSpPr txBox="1">
                <a:spLocks noChangeArrowheads="1"/>
              </p:cNvSpPr>
              <p:nvPr/>
            </p:nvSpPr>
            <p:spPr bwMode="auto">
              <a:xfrm>
                <a:off x="4476750" y="3409950"/>
                <a:ext cx="3746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1338" name="Text Box 427"/>
              <p:cNvSpPr txBox="1">
                <a:spLocks noChangeArrowheads="1"/>
              </p:cNvSpPr>
              <p:nvPr/>
            </p:nvSpPr>
            <p:spPr bwMode="auto">
              <a:xfrm>
                <a:off x="473710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1339" name="Text Box 428"/>
              <p:cNvSpPr txBox="1">
                <a:spLocks noChangeArrowheads="1"/>
              </p:cNvSpPr>
              <p:nvPr/>
            </p:nvSpPr>
            <p:spPr bwMode="auto">
              <a:xfrm>
                <a:off x="4984750" y="3403600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1340" name="Text Box 429"/>
              <p:cNvSpPr txBox="1">
                <a:spLocks noChangeArrowheads="1"/>
              </p:cNvSpPr>
              <p:nvPr/>
            </p:nvSpPr>
            <p:spPr bwMode="auto">
              <a:xfrm>
                <a:off x="5232400" y="340360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1341" name="Text Box 430"/>
              <p:cNvSpPr txBox="1">
                <a:spLocks noChangeArrowheads="1"/>
              </p:cNvSpPr>
              <p:nvPr/>
            </p:nvSpPr>
            <p:spPr bwMode="auto">
              <a:xfrm>
                <a:off x="5511800" y="340995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1342" name="Text Box 431"/>
              <p:cNvSpPr txBox="1">
                <a:spLocks noChangeArrowheads="1"/>
              </p:cNvSpPr>
              <p:nvPr/>
            </p:nvSpPr>
            <p:spPr bwMode="auto">
              <a:xfrm>
                <a:off x="3200400" y="3397250"/>
                <a:ext cx="3873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  <p:sp>
            <p:nvSpPr>
              <p:cNvPr id="1343" name="Text Box 432"/>
              <p:cNvSpPr txBox="1">
                <a:spLocks noChangeArrowheads="1"/>
              </p:cNvSpPr>
              <p:nvPr/>
            </p:nvSpPr>
            <p:spPr bwMode="auto">
              <a:xfrm>
                <a:off x="8534400" y="3238500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latin typeface="Comic Sans MS" pitchFamily="66" charset="0"/>
                  </a:rPr>
                  <a:t>x</a:t>
                </a:r>
              </a:p>
            </p:txBody>
          </p:sp>
          <p:sp>
            <p:nvSpPr>
              <p:cNvPr id="1344" name="Text Box 434"/>
              <p:cNvSpPr txBox="1">
                <a:spLocks noChangeArrowheads="1"/>
              </p:cNvSpPr>
              <p:nvPr/>
            </p:nvSpPr>
            <p:spPr bwMode="auto">
              <a:xfrm>
                <a:off x="5792788" y="31178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1345" name="Text Box 435"/>
              <p:cNvSpPr txBox="1">
                <a:spLocks noChangeArrowheads="1"/>
              </p:cNvSpPr>
              <p:nvPr/>
            </p:nvSpPr>
            <p:spPr bwMode="auto">
              <a:xfrm>
                <a:off x="5773738" y="28797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1346" name="Text Box 436"/>
              <p:cNvSpPr txBox="1">
                <a:spLocks noChangeArrowheads="1"/>
              </p:cNvSpPr>
              <p:nvPr/>
            </p:nvSpPr>
            <p:spPr bwMode="auto">
              <a:xfrm>
                <a:off x="5783263" y="263683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1347" name="Text Box 437"/>
              <p:cNvSpPr txBox="1">
                <a:spLocks noChangeArrowheads="1"/>
              </p:cNvSpPr>
              <p:nvPr/>
            </p:nvSpPr>
            <p:spPr bwMode="auto">
              <a:xfrm>
                <a:off x="5773738" y="23844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1348" name="Text Box 438"/>
              <p:cNvSpPr txBox="1">
                <a:spLocks noChangeArrowheads="1"/>
              </p:cNvSpPr>
              <p:nvPr/>
            </p:nvSpPr>
            <p:spPr bwMode="auto">
              <a:xfrm>
                <a:off x="5773738" y="212248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1349" name="Text Box 439"/>
              <p:cNvSpPr txBox="1">
                <a:spLocks noChangeArrowheads="1"/>
              </p:cNvSpPr>
              <p:nvPr/>
            </p:nvSpPr>
            <p:spPr bwMode="auto">
              <a:xfrm>
                <a:off x="5778500" y="1879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1350" name="Text Box 440"/>
              <p:cNvSpPr txBox="1">
                <a:spLocks noChangeArrowheads="1"/>
              </p:cNvSpPr>
              <p:nvPr/>
            </p:nvSpPr>
            <p:spPr bwMode="auto">
              <a:xfrm>
                <a:off x="5773738" y="16319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1351" name="Text Box 441"/>
              <p:cNvSpPr txBox="1">
                <a:spLocks noChangeArrowheads="1"/>
              </p:cNvSpPr>
              <p:nvPr/>
            </p:nvSpPr>
            <p:spPr bwMode="auto">
              <a:xfrm>
                <a:off x="5778500" y="13843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1352" name="Text Box 442"/>
              <p:cNvSpPr txBox="1">
                <a:spLocks noChangeArrowheads="1"/>
              </p:cNvSpPr>
              <p:nvPr/>
            </p:nvSpPr>
            <p:spPr bwMode="auto">
              <a:xfrm>
                <a:off x="5773738" y="11271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1353" name="Text Box 443"/>
              <p:cNvSpPr txBox="1">
                <a:spLocks noChangeArrowheads="1"/>
              </p:cNvSpPr>
              <p:nvPr/>
            </p:nvSpPr>
            <p:spPr bwMode="auto">
              <a:xfrm>
                <a:off x="5724128" y="874713"/>
                <a:ext cx="37306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1354" name="Text Box 444"/>
              <p:cNvSpPr txBox="1">
                <a:spLocks noChangeArrowheads="1"/>
              </p:cNvSpPr>
              <p:nvPr/>
            </p:nvSpPr>
            <p:spPr bwMode="auto">
              <a:xfrm>
                <a:off x="5759450" y="3613150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1355" name="Text Box 445"/>
              <p:cNvSpPr txBox="1">
                <a:spLocks noChangeArrowheads="1"/>
              </p:cNvSpPr>
              <p:nvPr/>
            </p:nvSpPr>
            <p:spPr bwMode="auto">
              <a:xfrm>
                <a:off x="5740400" y="3875088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1356" name="Text Box 446"/>
              <p:cNvSpPr txBox="1">
                <a:spLocks noChangeArrowheads="1"/>
              </p:cNvSpPr>
              <p:nvPr/>
            </p:nvSpPr>
            <p:spPr bwMode="auto">
              <a:xfrm>
                <a:off x="5730875" y="4117975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1357" name="Text Box 447"/>
              <p:cNvSpPr txBox="1">
                <a:spLocks noChangeArrowheads="1"/>
              </p:cNvSpPr>
              <p:nvPr/>
            </p:nvSpPr>
            <p:spPr bwMode="auto">
              <a:xfrm>
                <a:off x="5726113" y="43703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1358" name="Text Box 448"/>
              <p:cNvSpPr txBox="1">
                <a:spLocks noChangeArrowheads="1"/>
              </p:cNvSpPr>
              <p:nvPr/>
            </p:nvSpPr>
            <p:spPr bwMode="auto">
              <a:xfrm>
                <a:off x="5726113" y="4632325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1359" name="Text Box 449"/>
              <p:cNvSpPr txBox="1">
                <a:spLocks noChangeArrowheads="1"/>
              </p:cNvSpPr>
              <p:nvPr/>
            </p:nvSpPr>
            <p:spPr bwMode="auto">
              <a:xfrm>
                <a:off x="5726113" y="48656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1360" name="Text Box 450"/>
              <p:cNvSpPr txBox="1">
                <a:spLocks noChangeArrowheads="1"/>
              </p:cNvSpPr>
              <p:nvPr/>
            </p:nvSpPr>
            <p:spPr bwMode="auto">
              <a:xfrm>
                <a:off x="5730875" y="511333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1361" name="Text Box 451"/>
              <p:cNvSpPr txBox="1">
                <a:spLocks noChangeArrowheads="1"/>
              </p:cNvSpPr>
              <p:nvPr/>
            </p:nvSpPr>
            <p:spPr bwMode="auto">
              <a:xfrm>
                <a:off x="5721350" y="5370513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1362" name="Text Box 452"/>
              <p:cNvSpPr txBox="1">
                <a:spLocks noChangeArrowheads="1"/>
              </p:cNvSpPr>
              <p:nvPr/>
            </p:nvSpPr>
            <p:spPr bwMode="auto">
              <a:xfrm>
                <a:off x="5735638" y="561340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1363" name="Text Box 453"/>
              <p:cNvSpPr txBox="1">
                <a:spLocks noChangeArrowheads="1"/>
              </p:cNvSpPr>
              <p:nvPr/>
            </p:nvSpPr>
            <p:spPr bwMode="auto">
              <a:xfrm>
                <a:off x="5688013" y="586105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</p:grpSp>
      </p:grpSp>
      <p:sp>
        <p:nvSpPr>
          <p:cNvPr id="1366" name="Text Box 464"/>
          <p:cNvSpPr txBox="1">
            <a:spLocks noChangeArrowheads="1"/>
          </p:cNvSpPr>
          <p:nvPr/>
        </p:nvSpPr>
        <p:spPr bwMode="auto">
          <a:xfrm>
            <a:off x="4383543" y="3471001"/>
            <a:ext cx="16075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g(x) = </a:t>
            </a:r>
            <a:r>
              <a:rPr lang="en-US" sz="2000" dirty="0">
                <a:solidFill>
                  <a:srgbClr val="0000CC"/>
                </a:solidFill>
                <a:latin typeface="Comic Sans MS" panose="030F0702030302020204" pitchFamily="66" charset="0"/>
                <a:cs typeface="Times New Roman" pitchFamily="18" charset="0"/>
                <a:sym typeface="Symbol"/>
              </a:rPr>
              <a:t>2</a:t>
            </a:r>
            <a:r>
              <a:rPr lang="en-US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2000" dirty="0">
                <a:solidFill>
                  <a:srgbClr val="0000CC"/>
                </a:solidFill>
                <a:sym typeface="Symbol"/>
              </a:rPr>
              <a:t> + </a:t>
            </a:r>
            <a:r>
              <a:rPr lang="en-US" sz="2000" dirty="0">
                <a:solidFill>
                  <a:srgbClr val="0000CC"/>
                </a:solidFill>
                <a:latin typeface="Comic Sans MS" panose="030F0702030302020204" pitchFamily="66" charset="0"/>
                <a:cs typeface="Times New Roman" pitchFamily="18" charset="0"/>
                <a:sym typeface="Symbol"/>
              </a:rPr>
              <a:t>3</a:t>
            </a:r>
            <a:endParaRPr lang="en-US" sz="2000" dirty="0">
              <a:solidFill>
                <a:srgbClr val="0000CC"/>
              </a:solidFill>
            </a:endParaRPr>
          </a:p>
        </p:txBody>
      </p:sp>
      <p:sp>
        <p:nvSpPr>
          <p:cNvPr id="1367" name="Text Box 465"/>
          <p:cNvSpPr txBox="1">
            <a:spLocks noChangeArrowheads="1"/>
          </p:cNvSpPr>
          <p:nvPr/>
        </p:nvSpPr>
        <p:spPr bwMode="auto">
          <a:xfrm>
            <a:off x="7529049" y="3055871"/>
            <a:ext cx="10014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sz="2000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GB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(x) </a:t>
            </a:r>
          </a:p>
        </p:txBody>
      </p:sp>
      <p:sp>
        <p:nvSpPr>
          <p:cNvPr id="1368" name="Line 470"/>
          <p:cNvSpPr>
            <a:spLocks noChangeShapeType="1"/>
          </p:cNvSpPr>
          <p:nvPr/>
        </p:nvSpPr>
        <p:spPr bwMode="auto">
          <a:xfrm flipV="1">
            <a:off x="4589600" y="1519172"/>
            <a:ext cx="2468228" cy="4961241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69" name="Line 470"/>
          <p:cNvSpPr>
            <a:spLocks noChangeShapeType="1"/>
          </p:cNvSpPr>
          <p:nvPr/>
        </p:nvSpPr>
        <p:spPr bwMode="auto">
          <a:xfrm flipV="1">
            <a:off x="3642195" y="3214688"/>
            <a:ext cx="4958880" cy="243697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1370" name="Line 470"/>
          <p:cNvSpPr>
            <a:spLocks noChangeShapeType="1"/>
          </p:cNvSpPr>
          <p:nvPr/>
        </p:nvSpPr>
        <p:spPr bwMode="auto">
          <a:xfrm flipV="1">
            <a:off x="3664396" y="1563572"/>
            <a:ext cx="4991107" cy="4973999"/>
          </a:xfrm>
          <a:prstGeom prst="line">
            <a:avLst/>
          </a:prstGeom>
          <a:noFill/>
          <a:ln w="28575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1" name="Text Box 464"/>
          <p:cNvSpPr txBox="1">
            <a:spLocks noChangeArrowheads="1"/>
          </p:cNvSpPr>
          <p:nvPr/>
        </p:nvSpPr>
        <p:spPr bwMode="auto">
          <a:xfrm>
            <a:off x="7956376" y="1988840"/>
            <a:ext cx="9006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 </a:t>
            </a:r>
          </a:p>
        </p:txBody>
      </p:sp>
      <p:sp>
        <p:nvSpPr>
          <p:cNvPr id="1373" name="1372 Rectángulo"/>
          <p:cNvSpPr/>
          <p:nvPr/>
        </p:nvSpPr>
        <p:spPr>
          <a:xfrm>
            <a:off x="254125" y="3027528"/>
            <a:ext cx="320832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This is the inverse </a:t>
            </a:r>
          </a:p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 </a:t>
            </a:r>
            <a:r>
              <a:rPr lang="en-US" sz="2400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of the 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g(x)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" name="Rectangle 5"/>
          <p:cNvSpPr txBox="1">
            <a:spLocks noChangeArrowheads="1"/>
          </p:cNvSpPr>
          <p:nvPr/>
        </p:nvSpPr>
        <p:spPr>
          <a:xfrm>
            <a:off x="511646" y="638704"/>
            <a:ext cx="4765650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Consider the 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g(x)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63" name="1372 Rectángulo"/>
          <p:cNvSpPr/>
          <p:nvPr/>
        </p:nvSpPr>
        <p:spPr>
          <a:xfrm>
            <a:off x="410476" y="1220106"/>
            <a:ext cx="3707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Draw the line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4" name="1372 Rectángulo"/>
          <p:cNvSpPr/>
          <p:nvPr/>
        </p:nvSpPr>
        <p:spPr>
          <a:xfrm>
            <a:off x="251520" y="1842903"/>
            <a:ext cx="325584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Draw the reflection of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f(x)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sym typeface="Symbol"/>
              </a:rPr>
              <a:t>in the line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</a:t>
            </a:r>
            <a:endParaRPr lang="en-US" sz="2400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410476" y="4507756"/>
                <a:ext cx="1760034" cy="6146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g</a:t>
                </a:r>
                <a:r>
                  <a:rPr lang="en-US" sz="2400" baseline="30000" dirty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-1</a:t>
                </a:r>
                <a:r>
                  <a:rPr lang="en-US" sz="2400" i="1" dirty="0">
                    <a:solidFill>
                      <a:srgbClr val="FF3300"/>
                    </a:solidFill>
                    <a:latin typeface="Times New Roman" pitchFamily="18" charset="0"/>
                    <a:cs typeface="Times New Roman" pitchFamily="18" charset="0"/>
                    <a:sym typeface="Symbol"/>
                  </a:rPr>
                  <a:t>(x) =</a:t>
                </a:r>
                <a:r>
                  <a:rPr lang="en-US" sz="2400" dirty="0">
                    <a:solidFill>
                      <a:srgbClr val="FF3300"/>
                    </a:solidFill>
                    <a:latin typeface="Comic Sans MS" pitchFamily="66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</m:ctrlPr>
                      </m:fPr>
                      <m:num>
                        <m:r>
                          <a:rPr lang="en-US" sz="24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  <m:t>𝑥</m:t>
                        </m:r>
                        <m:r>
                          <a:rPr lang="en-US" sz="24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  <m:t> − 3</m:t>
                        </m:r>
                      </m:num>
                      <m:den>
                        <m:r>
                          <a:rPr lang="en-US" sz="2400" i="1">
                            <a:solidFill>
                              <a:srgbClr val="FF3300"/>
                            </a:solidFill>
                            <a:latin typeface="Cambria Math" panose="02040503050406030204" pitchFamily="18" charset="0"/>
                            <a:cs typeface="Times New Roman" pitchFamily="18" charset="0"/>
                            <a:sym typeface="Symbol"/>
                          </a:rPr>
                          <m:t>2</m:t>
                        </m:r>
                      </m:den>
                    </m:f>
                  </m:oMath>
                </a14:m>
                <a:endParaRPr lang="en-GB" sz="24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476" y="4507756"/>
                <a:ext cx="1760034" cy="614655"/>
              </a:xfrm>
              <a:prstGeom prst="rect">
                <a:avLst/>
              </a:prstGeom>
              <a:blipFill rotWithShape="0">
                <a:blip r:embed="rId2"/>
                <a:stretch>
                  <a:fillRect l="-5190" b="-89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5" name="Rectangle 464">
            <a:hlinkClick r:id="rId3"/>
            <a:extLst>
              <a:ext uri="{FF2B5EF4-FFF2-40B4-BE49-F238E27FC236}">
                <a16:creationId xmlns:a16="http://schemas.microsoft.com/office/drawing/2014/main" id="{8B052748-D571-46DF-B7DF-ABF21095F48D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6" name="Rectangle 465">
            <a:hlinkClick r:id="rId3"/>
            <a:extLst>
              <a:ext uri="{FF2B5EF4-FFF2-40B4-BE49-F238E27FC236}">
                <a16:creationId xmlns:a16="http://schemas.microsoft.com/office/drawing/2014/main" id="{421DAB74-35CC-4F17-BC29-BDB26FDE5B19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8" name="Rectangle 5">
            <a:extLst>
              <a:ext uri="{FF2B5EF4-FFF2-40B4-BE49-F238E27FC236}">
                <a16:creationId xmlns:a16="http://schemas.microsoft.com/office/drawing/2014/main" id="{ED3BA3BE-8DCA-470C-BE28-41DD5208F9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4035" y="76200"/>
            <a:ext cx="8229600" cy="595135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omic Sans MS" pitchFamily="66" charset="0"/>
              </a:rPr>
              <a:t>Inverse function</a:t>
            </a:r>
          </a:p>
        </p:txBody>
      </p:sp>
    </p:spTree>
    <p:extLst>
      <p:ext uri="{BB962C8B-B14F-4D97-AF65-F5344CB8AC3E}">
        <p14:creationId xmlns:p14="http://schemas.microsoft.com/office/powerpoint/2010/main" val="93908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6" grpId="0"/>
      <p:bldP spid="1367" grpId="0" autoUpdateAnimBg="0"/>
      <p:bldP spid="1368" grpId="0" animBg="1"/>
      <p:bldP spid="1369" grpId="0" animBg="1"/>
      <p:bldP spid="1370" grpId="0" animBg="1"/>
      <p:bldP spid="1371" grpId="0"/>
      <p:bldP spid="1373" grpId="0"/>
      <p:bldP spid="463" grpId="0"/>
      <p:bldP spid="464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0 Rectángulo"/>
          <p:cNvSpPr/>
          <p:nvPr/>
        </p:nvSpPr>
        <p:spPr>
          <a:xfrm>
            <a:off x="453827" y="3939595"/>
            <a:ext cx="83853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Since the inverse of a function is mapping from the range to the domain of the function, the range of a function will be the domain of its inverse, and the domain of the function the range of its inverse.</a:t>
            </a:r>
            <a:endParaRPr lang="en-GB" sz="2400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531713" y="5727300"/>
            <a:ext cx="8229600" cy="690365"/>
          </a:xfrm>
          <a:prstGeom prst="rect">
            <a:avLst/>
          </a:prstGeom>
        </p:spPr>
        <p:txBody>
          <a:bodyPr vert="horz" lIns="0" rIns="0" bIns="0" anchor="b">
            <a:normAutofit fontScale="92500" lnSpcReduction="10000"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Not all the functions have an inverse, only the functions that are one-to-one have inverse function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76101" y="2777393"/>
            <a:ext cx="8229600" cy="936690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The graph of a function and its inverse are reflections of each other in the line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y</a:t>
            </a:r>
            <a:r>
              <a:rPr lang="en-US" sz="2400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=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x</a:t>
            </a: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453827" y="661719"/>
            <a:ext cx="8229600" cy="204777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Two functions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g(x)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and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h(x) 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are inverse of each other if their composition results in the identity 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=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x,</a:t>
            </a:r>
            <a:endParaRPr lang="en-US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g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ymbol"/>
              </a:rPr>
              <a:t>ᴑ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ymbol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ymbol"/>
              </a:rPr>
              <a:t> = 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h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ymbol"/>
              </a:rPr>
              <a:t>ᴑ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= 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ymbol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Symbol"/>
              </a:rPr>
              <a:t>x</a:t>
            </a:r>
            <a:endParaRPr lang="en-US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  <a:sym typeface="Symbol"/>
            </a:endParaRPr>
          </a:p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sym typeface="Symbol"/>
              </a:rPr>
              <a:t>The functions g and h are also said to be invertible functions. </a:t>
            </a:r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25B15D88-95B0-4364-997D-07F4BFA00225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>
            <a:hlinkClick r:id="rId2"/>
            <a:extLst>
              <a:ext uri="{FF2B5EF4-FFF2-40B4-BE49-F238E27FC236}">
                <a16:creationId xmlns:a16="http://schemas.microsoft.com/office/drawing/2014/main" id="{26BEF426-272C-48EC-9144-EFCBD0F18703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71172E59-1718-439B-B5E7-C1B438088E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4035" y="76200"/>
            <a:ext cx="8229600" cy="595135"/>
          </a:xfrm>
        </p:spPr>
        <p:txBody>
          <a:bodyPr>
            <a:noAutofit/>
          </a:bodyPr>
          <a:lstStyle/>
          <a:p>
            <a:r>
              <a:rPr lang="en-US" sz="3200" dirty="0">
                <a:latin typeface="Comic Sans MS" pitchFamily="66" charset="0"/>
              </a:rPr>
              <a:t>Inverse function</a:t>
            </a:r>
          </a:p>
        </p:txBody>
      </p:sp>
    </p:spTree>
    <p:extLst>
      <p:ext uri="{BB962C8B-B14F-4D97-AF65-F5344CB8AC3E}">
        <p14:creationId xmlns:p14="http://schemas.microsoft.com/office/powerpoint/2010/main" val="2169263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07504" y="779537"/>
            <a:ext cx="496855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003399"/>
                </a:solidFill>
                <a:latin typeface="Arial Black" pitchFamily="34" charset="0"/>
              </a:rPr>
              <a:t>Steps for Finding the Inverse of a Function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057400" y="4790728"/>
            <a:ext cx="2667000" cy="1676400"/>
            <a:chOff x="1296" y="3264"/>
            <a:chExt cx="1680" cy="1056"/>
          </a:xfrm>
        </p:grpSpPr>
        <p:sp>
          <p:nvSpPr>
            <p:cNvPr id="21507" name="AutoShape 3"/>
            <p:cNvSpPr>
              <a:spLocks noChangeArrowheads="1"/>
            </p:cNvSpPr>
            <p:nvPr/>
          </p:nvSpPr>
          <p:spPr bwMode="auto">
            <a:xfrm>
              <a:off x="1296" y="3264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08" name="Text Box 4"/>
            <p:cNvSpPr txBox="1">
              <a:spLocks noChangeArrowheads="1"/>
            </p:cNvSpPr>
            <p:nvPr/>
          </p:nvSpPr>
          <p:spPr bwMode="auto">
            <a:xfrm>
              <a:off x="1392" y="3648"/>
              <a:ext cx="1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latin typeface="Arial" charset="0"/>
                </a:rPr>
                <a:t>Replace </a:t>
              </a:r>
              <a:r>
                <a:rPr lang="en-US" b="1" i="1" dirty="0">
                  <a:latin typeface="Arial" charset="0"/>
                </a:rPr>
                <a:t>f</a:t>
              </a:r>
              <a:r>
                <a:rPr lang="en-US" b="1" dirty="0">
                  <a:latin typeface="Arial" charset="0"/>
                </a:rPr>
                <a:t>(</a:t>
              </a:r>
              <a:r>
                <a:rPr lang="en-US" b="1" i="1" dirty="0">
                  <a:latin typeface="Arial" charset="0"/>
                </a:rPr>
                <a:t>x</a:t>
              </a:r>
              <a:r>
                <a:rPr lang="en-US" b="1" dirty="0">
                  <a:latin typeface="Arial" charset="0"/>
                </a:rPr>
                <a:t>) with </a:t>
              </a:r>
              <a:r>
                <a:rPr lang="en-US" b="1" i="1" dirty="0">
                  <a:latin typeface="Times New Roman" pitchFamily="18" charset="0"/>
                  <a:cs typeface="Times New Roman" pitchFamily="18" charset="0"/>
                </a:rPr>
                <a:t>y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124200" y="3541366"/>
            <a:ext cx="2667000" cy="1676400"/>
            <a:chOff x="1968" y="2477"/>
            <a:chExt cx="1680" cy="1056"/>
          </a:xfrm>
        </p:grpSpPr>
        <p:sp>
          <p:nvSpPr>
            <p:cNvPr id="21509" name="AutoShape 5"/>
            <p:cNvSpPr>
              <a:spLocks noChangeArrowheads="1"/>
            </p:cNvSpPr>
            <p:nvPr/>
          </p:nvSpPr>
          <p:spPr bwMode="auto">
            <a:xfrm>
              <a:off x="1968" y="2477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0" name="Text Box 6"/>
            <p:cNvSpPr txBox="1">
              <a:spLocks noChangeArrowheads="1"/>
            </p:cNvSpPr>
            <p:nvPr/>
          </p:nvSpPr>
          <p:spPr bwMode="auto">
            <a:xfrm>
              <a:off x="2064" y="2861"/>
              <a:ext cx="1248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latin typeface="Arial" charset="0"/>
                </a:rPr>
                <a:t>Change any </a:t>
              </a:r>
              <a:r>
                <a:rPr lang="en-US" b="1" i="1" dirty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b="1" i="1" dirty="0">
                  <a:latin typeface="Arial" charset="0"/>
                </a:rPr>
                <a:t>  to </a:t>
              </a:r>
              <a:r>
                <a:rPr lang="en-US" b="1" i="1" dirty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b="1" dirty="0">
                  <a:latin typeface="Arial" charset="0"/>
                </a:rPr>
                <a:t>  and any </a:t>
              </a:r>
              <a:r>
                <a:rPr lang="en-US" b="1" i="1" dirty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b="1" dirty="0">
                  <a:latin typeface="Arial" charset="0"/>
                </a:rPr>
                <a:t> to </a:t>
              </a:r>
              <a:r>
                <a:rPr lang="en-US" b="1" i="1" dirty="0"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4191000" y="2276128"/>
            <a:ext cx="2667000" cy="1676400"/>
            <a:chOff x="2640" y="1680"/>
            <a:chExt cx="1680" cy="1056"/>
          </a:xfrm>
        </p:grpSpPr>
        <p:sp>
          <p:nvSpPr>
            <p:cNvPr id="21511" name="AutoShape 7"/>
            <p:cNvSpPr>
              <a:spLocks noChangeArrowheads="1"/>
            </p:cNvSpPr>
            <p:nvPr/>
          </p:nvSpPr>
          <p:spPr bwMode="auto">
            <a:xfrm>
              <a:off x="2640" y="1680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2" name="Text Box 8"/>
            <p:cNvSpPr txBox="1">
              <a:spLocks noChangeArrowheads="1"/>
            </p:cNvSpPr>
            <p:nvPr/>
          </p:nvSpPr>
          <p:spPr bwMode="auto">
            <a:xfrm>
              <a:off x="2736" y="2064"/>
              <a:ext cx="1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dirty="0">
                  <a:latin typeface="Arial" charset="0"/>
                </a:rPr>
                <a:t>Make </a:t>
              </a:r>
              <a:r>
                <a:rPr lang="en-US" b="1" i="1" dirty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b="1" i="1" dirty="0">
                  <a:latin typeface="Arial" charset="0"/>
                </a:rPr>
                <a:t> the subject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410200" y="980728"/>
            <a:ext cx="2667000" cy="1676400"/>
            <a:chOff x="3408" y="864"/>
            <a:chExt cx="1680" cy="1056"/>
          </a:xfrm>
        </p:grpSpPr>
        <p:sp>
          <p:nvSpPr>
            <p:cNvPr id="21513" name="AutoShape 9"/>
            <p:cNvSpPr>
              <a:spLocks noChangeArrowheads="1"/>
            </p:cNvSpPr>
            <p:nvPr/>
          </p:nvSpPr>
          <p:spPr bwMode="auto">
            <a:xfrm>
              <a:off x="3408" y="864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4" name="Text Box 10"/>
            <p:cNvSpPr txBox="1">
              <a:spLocks noChangeArrowheads="1"/>
            </p:cNvSpPr>
            <p:nvPr/>
          </p:nvSpPr>
          <p:spPr bwMode="auto">
            <a:xfrm>
              <a:off x="3504" y="1248"/>
              <a:ext cx="1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b="1" i="1" dirty="0">
                  <a:latin typeface="Arial" charset="0"/>
                </a:rPr>
                <a:t>Replace y</a:t>
              </a:r>
              <a:r>
                <a:rPr lang="en-US" b="1" dirty="0">
                  <a:latin typeface="Arial" charset="0"/>
                </a:rPr>
                <a:t> with </a:t>
              </a:r>
              <a:r>
                <a:rPr lang="en-US" b="1" i="1" dirty="0">
                  <a:latin typeface="Arial" charset="0"/>
                </a:rPr>
                <a:t>f </a:t>
              </a:r>
              <a:r>
                <a:rPr lang="en-US" b="1" baseline="30000" dirty="0">
                  <a:latin typeface="Arial" charset="0"/>
                </a:rPr>
                <a:t>-1</a:t>
              </a:r>
              <a:r>
                <a:rPr lang="en-US" b="1" dirty="0">
                  <a:latin typeface="Arial" charset="0"/>
                </a:rPr>
                <a:t>(</a:t>
              </a:r>
              <a:r>
                <a:rPr lang="en-US" b="1" i="1" dirty="0">
                  <a:latin typeface="Arial" charset="0"/>
                </a:rPr>
                <a:t>x</a:t>
              </a:r>
              <a:r>
                <a:rPr lang="en-US" b="1" dirty="0">
                  <a:latin typeface="Arial" charset="0"/>
                </a:rPr>
                <a:t>)</a:t>
              </a:r>
            </a:p>
          </p:txBody>
        </p:sp>
      </p:grp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1394373E-F99B-4EA0-B3A9-470C643D9BD9}"/>
              </a:ext>
            </a:extLst>
          </p:cNvPr>
          <p:cNvSpPr/>
          <p:nvPr/>
        </p:nvSpPr>
        <p:spPr>
          <a:xfrm>
            <a:off x="8050237" y="42535"/>
            <a:ext cx="990600" cy="6858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319F7520-8C6C-40B1-AA94-C9B3A6C3FB72}"/>
              </a:ext>
            </a:extLst>
          </p:cNvPr>
          <p:cNvSpPr/>
          <p:nvPr/>
        </p:nvSpPr>
        <p:spPr>
          <a:xfrm>
            <a:off x="800100" y="6553200"/>
            <a:ext cx="1714500" cy="228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5">
            <a:extLst>
              <a:ext uri="{FF2B5EF4-FFF2-40B4-BE49-F238E27FC236}">
                <a16:creationId xmlns:a16="http://schemas.microsoft.com/office/drawing/2014/main" id="{81CA6752-1F37-40FB-AF10-982CA39F72C7}"/>
              </a:ext>
            </a:extLst>
          </p:cNvPr>
          <p:cNvSpPr txBox="1">
            <a:spLocks noChangeArrowheads="1"/>
          </p:cNvSpPr>
          <p:nvPr/>
        </p:nvSpPr>
        <p:spPr>
          <a:xfrm>
            <a:off x="394035" y="76200"/>
            <a:ext cx="8229600" cy="595135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en-US" sz="3200" dirty="0">
                <a:latin typeface="Comic Sans MS" pitchFamily="66" charset="0"/>
              </a:rPr>
              <a:t>Finding the Inverse function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2477</TotalTime>
  <Words>1909</Words>
  <Application>Microsoft Office PowerPoint</Application>
  <PresentationFormat>On-screen Show (4:3)</PresentationFormat>
  <Paragraphs>350</Paragraphs>
  <Slides>15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Arial</vt:lpstr>
      <vt:lpstr>Arial Black</vt:lpstr>
      <vt:lpstr>Calibri</vt:lpstr>
      <vt:lpstr>Cambria Math</vt:lpstr>
      <vt:lpstr>Century Gothic</vt:lpstr>
      <vt:lpstr>Comic Sans MS</vt:lpstr>
      <vt:lpstr>Times New Roman</vt:lpstr>
      <vt:lpstr>Wingdings 2</vt:lpstr>
      <vt:lpstr>Theme1</vt:lpstr>
      <vt:lpstr>Inverse of a function</vt:lpstr>
      <vt:lpstr>Identity function</vt:lpstr>
      <vt:lpstr>Inverse function</vt:lpstr>
      <vt:lpstr>Inverse function</vt:lpstr>
      <vt:lpstr>Inverse function</vt:lpstr>
      <vt:lpstr>Inverse function</vt:lpstr>
      <vt:lpstr>Inverse function</vt:lpstr>
      <vt:lpstr>Inverse function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Mathssupport</dc:creator>
  <cp:lastModifiedBy>Orlando Hurtado</cp:lastModifiedBy>
  <cp:revision>90</cp:revision>
  <dcterms:created xsi:type="dcterms:W3CDTF">2013-02-13T04:02:56Z</dcterms:created>
  <dcterms:modified xsi:type="dcterms:W3CDTF">2020-07-13T12:16:16Z</dcterms:modified>
</cp:coreProperties>
</file>