
<file path=[Content_Types].xml><?xml version="1.0" encoding="utf-8"?>
<Types xmlns="http://schemas.openxmlformats.org/package/2006/content-types">
  <Default Extension="bin" ContentType="application/vnd.openxmlformats-officedocument.oleObject"/>
  <Default Extension="gif" ContentType="image/gif"/>
  <Default Extension="jpeg" ContentType="image/jpeg"/>
  <Default Extension="jp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3" r:id="rId1"/>
  </p:sldMasterIdLst>
  <p:notesMasterIdLst>
    <p:notesMasterId r:id="rId10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315" r:id="rId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138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2C3604-970F-4E7E-AD68-05B66A31B687}" type="datetimeFigureOut">
              <a:rPr lang="en-GB" smtClean="0"/>
              <a:t>26/12/2022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BF95470-91C5-4A31-B08E-00E18B153BB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74565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7DA1D9E-D6E3-43C2-9535-5E985EBD7F39}" type="slidenum">
              <a:rPr lang="en-US" altLang="en-US">
                <a:latin typeface="Times New Roman" panose="02020603050405020304" pitchFamily="18" charset="0"/>
              </a:rPr>
              <a:pPr/>
              <a:t>1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078743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9FD53C8-9AB6-4AFC-AF81-CB060500EF07}" type="slidenum">
              <a:rPr lang="en-US" altLang="en-US">
                <a:latin typeface="Times New Roman" panose="02020603050405020304" pitchFamily="18" charset="0"/>
              </a:rPr>
              <a:pPr/>
              <a:t>2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3558843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41A69AF-A6CF-4909-BCDC-5B5A80C2CB8B}" type="slidenum">
              <a:rPr lang="en-US" altLang="en-US">
                <a:latin typeface="Times New Roman" panose="02020603050405020304" pitchFamily="18" charset="0"/>
              </a:rPr>
              <a:pPr/>
              <a:t>3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8555583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5F175DDE-E1DE-4157-B0F2-5FCEED347501}" type="slidenum">
              <a:rPr lang="en-US" altLang="en-US">
                <a:latin typeface="Times New Roman" panose="02020603050405020304" pitchFamily="18" charset="0"/>
              </a:rPr>
              <a:pPr/>
              <a:t>4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9009418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FF4E715-D521-490E-AC99-51CB6836D474}" type="slidenum">
              <a:rPr lang="en-US" altLang="en-US">
                <a:latin typeface="Times New Roman" panose="02020603050405020304" pitchFamily="18" charset="0"/>
              </a:rPr>
              <a:pPr/>
              <a:t>5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7273568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0AC5F77-199C-421E-B035-DB9A8741A627}" type="slidenum">
              <a:rPr lang="en-US" altLang="en-US">
                <a:latin typeface="Times New Roman" panose="02020603050405020304" pitchFamily="18" charset="0"/>
              </a:rPr>
              <a:pPr/>
              <a:t>6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4099495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A12C7A7-F66A-48E9-BBB4-EF4D90C77715}" type="slidenum">
              <a:rPr lang="en-US" altLang="en-US">
                <a:latin typeface="Times New Roman" panose="02020603050405020304" pitchFamily="18" charset="0"/>
              </a:rPr>
              <a:pPr/>
              <a:t>7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147511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12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031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l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  <a:endParaRPr kumimoji="0" lang="en-US" dirty="0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6210300" y="243379"/>
            <a:ext cx="2476500" cy="476250"/>
          </a:xfrm>
        </p:spPr>
        <p:txBody>
          <a:bodyPr/>
          <a:lstStyle>
            <a:lvl1pPr>
              <a:defRPr sz="2000"/>
            </a:lvl1pPr>
          </a:lstStyle>
          <a:p>
            <a:fld id="{5658D2C7-D061-4812-9BF7-35E6C2373CAC}" type="datetimeFigureOut">
              <a:rPr lang="en-GB" smtClean="0"/>
              <a:t>26/12/2022</a:t>
            </a:fld>
            <a:endParaRPr lang="en-GB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A08EDA2E-CA33-4BEC-8DD2-379CA2F21C21}" type="slidenum">
              <a:rPr lang="en-GB" smtClean="0"/>
              <a:t>‹#›</a:t>
            </a:fld>
            <a:endParaRPr lang="en-GB"/>
          </a:p>
        </p:txBody>
      </p:sp>
      <p:sp>
        <p:nvSpPr>
          <p:cNvPr id="7" name="6 Rectángulo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pic>
        <p:nvPicPr>
          <p:cNvPr id="15" name="Picture 14" descr="A close up of a cage&#10;&#10;Description automatically generated">
            <a:extLst>
              <a:ext uri="{FF2B5EF4-FFF2-40B4-BE49-F238E27FC236}">
                <a16:creationId xmlns:a16="http://schemas.microsoft.com/office/drawing/2014/main" id="{8DB13122-E156-4F56-B01E-886703548E0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381E29B0-30D1-4948-A8C7-EDC20D5B8B65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44243245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8D2C7-D061-4812-9BF7-35E6C2373CAC}" type="datetimeFigureOut">
              <a:rPr lang="en-GB" smtClean="0"/>
              <a:t>26/12/2022</a:t>
            </a:fld>
            <a:endParaRPr lang="en-GB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EDA2E-CA33-4BEC-8DD2-379CA2F21C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16163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8D2C7-D061-4812-9BF7-35E6C2373CAC}" type="datetimeFigureOut">
              <a:rPr lang="en-GB" smtClean="0"/>
              <a:t>26/12/2022</a:t>
            </a:fld>
            <a:endParaRPr lang="en-GB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EDA2E-CA33-4BEC-8DD2-379CA2F21C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19465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625" y="228600"/>
            <a:ext cx="8510588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01625" y="1676400"/>
            <a:ext cx="4194175" cy="44227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76400"/>
            <a:ext cx="4194175" cy="21351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63988"/>
            <a:ext cx="4194175" cy="21351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75FA95-2BD6-4E69-AB1A-3DE437B8AB8C}" type="datetime2">
              <a:rPr lang="en-US"/>
              <a:pPr>
                <a:defRPr/>
              </a:pPr>
              <a:t>Monday, December 26, 2022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DILEEPKUMAR - FOAKAIDHOO SCHOOL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CF22B24-46A4-4213-A60E-0DEE63EEF2C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87537343"/>
      </p:ext>
    </p:extLst>
  </p:cSld>
  <p:clrMapOvr>
    <a:masterClrMapping/>
  </p:clrMapOvr>
  <p:transition advTm="2000">
    <p:comb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301625" y="228600"/>
            <a:ext cx="8510588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625" y="1676400"/>
            <a:ext cx="4194175" cy="21351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76400"/>
            <a:ext cx="4194175" cy="21351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301625" y="3963988"/>
            <a:ext cx="4194175" cy="21351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3963988"/>
            <a:ext cx="4194175" cy="21351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FA5CB9-58B5-4755-80C0-1702413718A9}" type="datetime2">
              <a:rPr lang="en-US"/>
              <a:pPr>
                <a:defRPr/>
              </a:pPr>
              <a:t>Monday, December 26, 2022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DILEEPKUMAR - FOAKAIDHOO SCHOOL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11436EA-2FCE-4A5B-B598-54352FED126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31615646"/>
      </p:ext>
    </p:extLst>
  </p:cSld>
  <p:clrMapOvr>
    <a:masterClrMapping/>
  </p:clrMapOvr>
  <p:transition advTm="2000">
    <p:comb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625" y="228600"/>
            <a:ext cx="8510588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01625" y="1676400"/>
            <a:ext cx="4194175" cy="44227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6400"/>
            <a:ext cx="4194175" cy="44227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5208B1-2A27-495E-8EAD-073B6C978663}" type="datetime2">
              <a:rPr lang="en-US"/>
              <a:pPr>
                <a:defRPr/>
              </a:pPr>
              <a:t>Monday, December 26, 2022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DILEEPKUMAR - FOAKAIDHOO SCHOOL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91D5D19-3080-4568-8074-CCF8B965C18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07339364"/>
      </p:ext>
    </p:extLst>
  </p:cSld>
  <p:clrMapOvr>
    <a:masterClrMapping/>
  </p:clrMapOvr>
  <p:transition advTm="2000">
    <p:comb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8D2C7-D061-4812-9BF7-35E6C2373CAC}" type="datetimeFigureOut">
              <a:rPr lang="en-GB" smtClean="0"/>
              <a:t>26/12/2022</a:t>
            </a:fld>
            <a:endParaRPr lang="en-GB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EDA2E-CA33-4BEC-8DD2-379CA2F21C21}" type="slidenum">
              <a:rPr lang="en-GB" smtClean="0"/>
              <a:t>‹#›</a:t>
            </a:fld>
            <a:endParaRPr lang="en-GB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B5AE6F4-D447-4198-AB9D-8450669138EB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24984688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9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5465332" y="6201849"/>
            <a:ext cx="2476500" cy="476250"/>
          </a:xfrm>
        </p:spPr>
        <p:txBody>
          <a:bodyPr/>
          <a:lstStyle/>
          <a:p>
            <a:fld id="{5658D2C7-D061-4812-9BF7-35E6C2373CAC}" type="datetimeFigureOut">
              <a:rPr lang="en-GB" smtClean="0"/>
              <a:t>26/12/2022</a:t>
            </a:fld>
            <a:endParaRPr lang="en-GB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GB"/>
          </a:p>
        </p:txBody>
      </p:sp>
      <p:sp>
        <p:nvSpPr>
          <p:cNvPr id="7" name="6 Rectángulo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A08EDA2E-CA33-4BEC-8DD2-379CA2F21C21}" type="slidenum">
              <a:rPr lang="en-GB" smtClean="0"/>
              <a:t>‹#›</a:t>
            </a:fld>
            <a:endParaRPr lang="en-GB"/>
          </a:p>
        </p:txBody>
      </p:sp>
      <p:pic>
        <p:nvPicPr>
          <p:cNvPr id="13" name="Picture 12" descr="A close up of a cage&#10;&#10;Description automatically generated">
            <a:extLst>
              <a:ext uri="{FF2B5EF4-FFF2-40B4-BE49-F238E27FC236}">
                <a16:creationId xmlns:a16="http://schemas.microsoft.com/office/drawing/2014/main" id="{AD73ABF7-01E0-40C9-AF32-E6F00652779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F119D081-AE8D-41C7-90E9-AD0A0DFB1489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67177919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8D2C7-D061-4812-9BF7-35E6C2373CAC}" type="datetimeFigureOut">
              <a:rPr lang="en-GB" smtClean="0"/>
              <a:t>26/12/2022</a:t>
            </a:fld>
            <a:endParaRPr lang="en-GB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EDA2E-CA33-4BEC-8DD2-379CA2F21C21}" type="slidenum">
              <a:rPr lang="en-GB" smtClean="0"/>
              <a:t>‹#›</a:t>
            </a:fld>
            <a:endParaRPr lang="en-GB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C94A031-9F30-44BA-A1B1-4B67D3D312BF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12295407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8D2C7-D061-4812-9BF7-35E6C2373CAC}" type="datetimeFigureOut">
              <a:rPr lang="en-GB" smtClean="0"/>
              <a:t>26/12/2022</a:t>
            </a:fld>
            <a:endParaRPr lang="en-GB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EDA2E-CA33-4BEC-8DD2-379CA2F21C21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10 Marcador de contenido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8043198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8D2C7-D061-4812-9BF7-35E6C2373CAC}" type="datetimeFigureOut">
              <a:rPr lang="en-GB" smtClean="0"/>
              <a:t>26/12/2022</a:t>
            </a:fld>
            <a:endParaRPr lang="en-GB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EDA2E-CA33-4BEC-8DD2-379CA2F21C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56376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8D2C7-D061-4812-9BF7-35E6C2373CAC}" type="datetimeFigureOut">
              <a:rPr lang="en-GB" smtClean="0"/>
              <a:t>26/12/2022</a:t>
            </a:fld>
            <a:endParaRPr lang="en-GB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EDA2E-CA33-4BEC-8DD2-379CA2F21C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50328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8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8D2C7-D061-4812-9BF7-35E6C2373CAC}" type="datetimeFigureOut">
              <a:rPr lang="en-GB" smtClean="0"/>
              <a:t>26/12/2022</a:t>
            </a:fld>
            <a:endParaRPr lang="en-GB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EDA2E-CA33-4BEC-8DD2-379CA2F21C21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3C17ECA-20B4-4577-A86F-8A0DAADAFDE5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39302781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8D2C7-D061-4812-9BF7-35E6C2373CAC}" type="datetimeFigureOut">
              <a:rPr lang="en-GB" smtClean="0"/>
              <a:t>26/12/2022</a:t>
            </a:fld>
            <a:endParaRPr lang="en-GB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GB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A08EDA2E-CA33-4BEC-8DD2-379CA2F21C21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10 Rectángulo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Rectángulo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13069055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7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2238"/>
            </a:avLst>
          </a:prstGeom>
          <a:blipFill rotWithShape="0">
            <a:blip r:embed="rId16">
              <a:duotone>
                <a:schemeClr val="bg1">
                  <a:tint val="95000"/>
                  <a:satMod val="200000"/>
                </a:schemeClr>
                <a:schemeClr val="bg1">
                  <a:shade val="80000"/>
                  <a:satMod val="100000"/>
                </a:schemeClr>
              </a:duotone>
            </a:blip>
            <a:tile tx="-65313" ty="-69755" sx="55000" sy="55000" flip="none" algn="tl"/>
          </a:blipFill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lvl="0" algn="ctr" eaLnBrk="1" latinLnBrk="0" hangingPunct="1"/>
            <a:endParaRPr kumimoji="0" lang="en-US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  <a:p>
            <a:pPr lvl="1" eaLnBrk="1" latinLnBrk="0" hangingPunct="1"/>
            <a:r>
              <a:rPr kumimoji="0" lang="es-ES"/>
              <a:t>Segundo nivel</a:t>
            </a:r>
          </a:p>
          <a:p>
            <a:pPr lvl="2" eaLnBrk="1" latinLnBrk="0" hangingPunct="1"/>
            <a:r>
              <a:rPr kumimoji="0" lang="es-ES"/>
              <a:t>Tercer nivel</a:t>
            </a:r>
          </a:p>
          <a:p>
            <a:pPr lvl="3" eaLnBrk="1" latinLnBrk="0" hangingPunct="1"/>
            <a:r>
              <a:rPr kumimoji="0" lang="es-ES"/>
              <a:t>Cuarto nivel</a:t>
            </a:r>
          </a:p>
          <a:p>
            <a:pPr lvl="4" eaLnBrk="1" latinLnBrk="0" hangingPunct="1"/>
            <a:r>
              <a:rPr kumimoji="0" lang="es-ES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658D2C7-D061-4812-9BF7-35E6C2373CAC}" type="datetimeFigureOut">
              <a:rPr lang="en-GB" smtClean="0"/>
              <a:t>26/12/2022</a:t>
            </a:fld>
            <a:endParaRPr lang="en-GB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A08EDA2E-CA33-4BEC-8DD2-379CA2F21C21}" type="slidenum">
              <a:rPr lang="en-GB" smtClean="0"/>
              <a:t>‹#›</a:t>
            </a:fld>
            <a:endParaRPr lang="en-GB"/>
          </a:p>
        </p:txBody>
      </p:sp>
      <p:pic>
        <p:nvPicPr>
          <p:cNvPr id="10" name="Picture 9" descr="A close up of a cage&#10;&#10;Description automatically generated">
            <a:extLst>
              <a:ext uri="{FF2B5EF4-FFF2-40B4-BE49-F238E27FC236}">
                <a16:creationId xmlns:a16="http://schemas.microsoft.com/office/drawing/2014/main" id="{3947B0CA-B858-4459-ACB0-3F8573129FFC}"/>
              </a:ext>
            </a:extLst>
          </p:cNvPr>
          <p:cNvPicPr>
            <a:picLocks noChangeAspect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72BF179C-024A-4D64-BCFA-43374F974387}"/>
              </a:ext>
            </a:extLst>
          </p:cNvPr>
          <p:cNvSpPr/>
          <p:nvPr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14053467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4" r:id="rId1"/>
    <p:sldLayoutId id="2147483725" r:id="rId2"/>
    <p:sldLayoutId id="2147483726" r:id="rId3"/>
    <p:sldLayoutId id="2147483727" r:id="rId4"/>
    <p:sldLayoutId id="2147483728" r:id="rId5"/>
    <p:sldLayoutId id="2147483729" r:id="rId6"/>
    <p:sldLayoutId id="2147483730" r:id="rId7"/>
    <p:sldLayoutId id="2147483731" r:id="rId8"/>
    <p:sldLayoutId id="2147483732" r:id="rId9"/>
    <p:sldLayoutId id="2147483733" r:id="rId10"/>
    <p:sldLayoutId id="2147483734" r:id="rId11"/>
    <p:sldLayoutId id="2147483735" r:id="rId12"/>
    <p:sldLayoutId id="2147483736" r:id="rId13"/>
    <p:sldLayoutId id="2147483737" r:id="rId14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wmf"/><Relationship Id="rId13" Type="http://schemas.openxmlformats.org/officeDocument/2006/relationships/oleObject" Target="../embeddings/oleObject6.bin"/><Relationship Id="rId18" Type="http://schemas.openxmlformats.org/officeDocument/2006/relationships/image" Target="../media/image11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8.wmf"/><Relationship Id="rId17" Type="http://schemas.openxmlformats.org/officeDocument/2006/relationships/oleObject" Target="../embeddings/oleObject8.bin"/><Relationship Id="rId2" Type="http://schemas.openxmlformats.org/officeDocument/2006/relationships/notesSlide" Target="../notesSlides/notesSlide3.xml"/><Relationship Id="rId16" Type="http://schemas.openxmlformats.org/officeDocument/2006/relationships/image" Target="../media/image10.wmf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5.wmf"/><Relationship Id="rId11" Type="http://schemas.openxmlformats.org/officeDocument/2006/relationships/oleObject" Target="../embeddings/oleObject5.bin"/><Relationship Id="rId5" Type="http://schemas.openxmlformats.org/officeDocument/2006/relationships/oleObject" Target="../embeddings/oleObject2.bin"/><Relationship Id="rId15" Type="http://schemas.openxmlformats.org/officeDocument/2006/relationships/oleObject" Target="../embeddings/oleObject7.bin"/><Relationship Id="rId10" Type="http://schemas.openxmlformats.org/officeDocument/2006/relationships/image" Target="../media/image7.wmf"/><Relationship Id="rId4" Type="http://schemas.openxmlformats.org/officeDocument/2006/relationships/image" Target="../media/image4.wmf"/><Relationship Id="rId9" Type="http://schemas.openxmlformats.org/officeDocument/2006/relationships/oleObject" Target="../embeddings/oleObject4.bin"/><Relationship Id="rId14" Type="http://schemas.openxmlformats.org/officeDocument/2006/relationships/image" Target="../media/image9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hyperlink" Target="https://www.mathssupport.org/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mathssupport.org/" TargetMode="External"/><Relationship Id="rId4" Type="http://schemas.openxmlformats.org/officeDocument/2006/relationships/hyperlink" Target="mailto:info@mathssupport.or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568440" cy="1600200"/>
          </a:xfrm>
        </p:spPr>
        <p:txBody>
          <a:bodyPr>
            <a:normAutofit/>
          </a:bodyPr>
          <a:lstStyle/>
          <a:p>
            <a:pPr algn="l"/>
            <a:r>
              <a:rPr lang="en-GB" sz="2400" dirty="0">
                <a:latin typeface="Comic Sans MS" panose="030F0702030302020204" pitchFamily="66" charset="0"/>
              </a:rPr>
              <a:t>LO: To be able to add, subtract and multiply a matrix by a scalar.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5950634" y="243379"/>
            <a:ext cx="2736166" cy="476250"/>
          </a:xfrm>
        </p:spPr>
        <p:txBody>
          <a:bodyPr/>
          <a:lstStyle/>
          <a:p>
            <a:pPr>
              <a:defRPr/>
            </a:pPr>
            <a:fld id="{1586CE1D-8748-45B1-A048-E3C7A66B251A}" type="datetime4">
              <a:rPr lang="en-US" smtClean="0">
                <a:latin typeface="Comic Sans MS" panose="030F0702030302020204" pitchFamily="66" charset="0"/>
              </a:rPr>
              <a:t>December 26, 2022</a:t>
            </a:fld>
            <a:endParaRPr lang="en-US" dirty="0">
              <a:latin typeface="Comic Sans MS" panose="030F0702030302020204" pitchFamily="66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ln>
            <a:noFill/>
          </a:ln>
        </p:spPr>
        <p:txBody>
          <a:bodyPr>
            <a:normAutofit/>
          </a:bodyPr>
          <a:lstStyle/>
          <a:p>
            <a:pPr algn="ctr"/>
            <a:r>
              <a:rPr lang="en-GB" sz="5400" kern="10" spc="100" dirty="0">
                <a:ln w="12700">
                  <a:noFill/>
                  <a:round/>
                  <a:headEnd/>
                  <a:tailEnd/>
                </a:ln>
                <a:solidFill>
                  <a:schemeClr val="bg1"/>
                </a:solidFill>
                <a:latin typeface="Comic Sans MS" panose="030F0702030302020204" pitchFamily="66" charset="0"/>
                <a:ea typeface="+mn-ea"/>
                <a:cs typeface="+mn-cs"/>
              </a:rPr>
              <a:t>Algebra of Matrices</a:t>
            </a:r>
          </a:p>
        </p:txBody>
      </p:sp>
    </p:spTree>
    <p:extLst>
      <p:ext uri="{BB962C8B-B14F-4D97-AF65-F5344CB8AC3E}">
        <p14:creationId xmlns:p14="http://schemas.microsoft.com/office/powerpoint/2010/main" val="17376761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84" name="Rectangle 24"/>
          <p:cNvSpPr>
            <a:spLocks noGrp="1" noRot="1" noChangeArrowheads="1"/>
          </p:cNvSpPr>
          <p:nvPr>
            <p:ph type="body" sz="half" idx="1"/>
          </p:nvPr>
        </p:nvSpPr>
        <p:spPr>
          <a:xfrm>
            <a:off x="357187" y="805423"/>
            <a:ext cx="8461375" cy="12954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Blip>
                <a:blip r:embed="rId3"/>
              </a:buBlip>
              <a:defRPr/>
            </a:pPr>
            <a:r>
              <a:rPr lang="en-US" sz="2800" dirty="0">
                <a:solidFill>
                  <a:schemeClr val="accent1"/>
                </a:solidFill>
                <a:latin typeface="Comic Sans MS" panose="030F0702030302020204" pitchFamily="66" charset="0"/>
              </a:rPr>
              <a:t>To add two matrices, they must have the same order.  To add, you simply add corresponding entries.</a:t>
            </a:r>
          </a:p>
        </p:txBody>
      </p:sp>
      <p:sp>
        <p:nvSpPr>
          <p:cNvPr id="4103" name="Rectangle 26"/>
          <p:cNvSpPr>
            <a:spLocks noChangeArrowheads="1"/>
          </p:cNvSpPr>
          <p:nvPr/>
        </p:nvSpPr>
        <p:spPr bwMode="auto">
          <a:xfrm>
            <a:off x="5713040" y="1742813"/>
            <a:ext cx="56515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00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</a:t>
            </a:r>
            <a:endParaRPr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9" name="Rectangle 21"/>
          <p:cNvSpPr txBox="1">
            <a:spLocks noRot="1" noChangeArrowheads="1"/>
          </p:cNvSpPr>
          <p:nvPr/>
        </p:nvSpPr>
        <p:spPr bwMode="auto">
          <a:xfrm>
            <a:off x="190500" y="61303"/>
            <a:ext cx="7658100" cy="6155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tIns="0" bIns="0"/>
          <a:lstStyle/>
          <a:p>
            <a:pPr eaLnBrk="1" hangingPunct="1">
              <a:spcBef>
                <a:spcPct val="20000"/>
              </a:spcBef>
              <a:buClr>
                <a:schemeClr val="hlink"/>
              </a:buClr>
              <a:defRPr/>
            </a:pPr>
            <a:r>
              <a:rPr lang="en-US" sz="3600" dirty="0">
                <a:solidFill>
                  <a:srgbClr val="00B0F0"/>
                </a:solidFill>
                <a:latin typeface="Comic Sans MS" panose="030F0702030302020204" pitchFamily="66" charset="0"/>
              </a:rPr>
              <a:t>Adding two matrices</a:t>
            </a:r>
            <a:endParaRPr lang="en-US" sz="3600" kern="0" dirty="0">
              <a:solidFill>
                <a:srgbClr val="00B0F0"/>
              </a:solidFill>
              <a:latin typeface="Comic Sans MS" panose="030F0702030302020204" pitchFamily="66" charset="0"/>
            </a:endParaRPr>
          </a:p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/>
            </a:pPr>
            <a:endParaRPr lang="en-US" sz="3600" kern="0" dirty="0">
              <a:solidFill>
                <a:srgbClr val="00B0F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omic Sans MS" panose="030F0702030302020204" pitchFamily="66" charset="0"/>
            </a:endParaRPr>
          </a:p>
        </p:txBody>
      </p:sp>
      <p:sp>
        <p:nvSpPr>
          <p:cNvPr id="12" name="Text Box 48"/>
          <p:cNvSpPr txBox="1">
            <a:spLocks noChangeArrowheads="1"/>
          </p:cNvSpPr>
          <p:nvPr/>
        </p:nvSpPr>
        <p:spPr bwMode="auto">
          <a:xfrm>
            <a:off x="4098064" y="3515548"/>
            <a:ext cx="692724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200" dirty="0">
                <a:solidFill>
                  <a:srgbClr val="0070C0"/>
                </a:solidFill>
              </a:rPr>
              <a:t>5+</a:t>
            </a:r>
          </a:p>
        </p:txBody>
      </p:sp>
      <p:sp>
        <p:nvSpPr>
          <p:cNvPr id="13" name="Text Box 49"/>
          <p:cNvSpPr txBox="1">
            <a:spLocks noChangeArrowheads="1"/>
          </p:cNvSpPr>
          <p:nvPr/>
        </p:nvSpPr>
        <p:spPr bwMode="auto">
          <a:xfrm>
            <a:off x="4652246" y="3507321"/>
            <a:ext cx="8382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200" dirty="0">
                <a:solidFill>
                  <a:srgbClr val="0070C0"/>
                </a:solidFill>
              </a:rPr>
              <a:t>-2</a:t>
            </a:r>
          </a:p>
        </p:txBody>
      </p:sp>
      <p:sp>
        <p:nvSpPr>
          <p:cNvPr id="14" name="Text Box 50"/>
          <p:cNvSpPr txBox="1">
            <a:spLocks noChangeArrowheads="1"/>
          </p:cNvSpPr>
          <p:nvPr/>
        </p:nvSpPr>
        <p:spPr bwMode="auto">
          <a:xfrm>
            <a:off x="5683776" y="3459382"/>
            <a:ext cx="8382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200" dirty="0">
                <a:solidFill>
                  <a:srgbClr val="0070C0"/>
                </a:solidFill>
              </a:rPr>
              <a:t>-3</a:t>
            </a:r>
          </a:p>
        </p:txBody>
      </p:sp>
      <p:sp>
        <p:nvSpPr>
          <p:cNvPr id="15" name="Text Box 53"/>
          <p:cNvSpPr txBox="1">
            <a:spLocks noChangeArrowheads="1"/>
          </p:cNvSpPr>
          <p:nvPr/>
        </p:nvSpPr>
        <p:spPr bwMode="auto">
          <a:xfrm>
            <a:off x="4263164" y="4520013"/>
            <a:ext cx="8382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200" dirty="0">
                <a:solidFill>
                  <a:srgbClr val="0070C0"/>
                </a:solidFill>
              </a:rPr>
              <a:t>0</a:t>
            </a:r>
          </a:p>
        </p:txBody>
      </p:sp>
      <p:sp>
        <p:nvSpPr>
          <p:cNvPr id="16" name="Text Box 54"/>
          <p:cNvSpPr txBox="1">
            <a:spLocks noChangeArrowheads="1"/>
          </p:cNvSpPr>
          <p:nvPr/>
        </p:nvSpPr>
        <p:spPr bwMode="auto">
          <a:xfrm>
            <a:off x="4571426" y="4520013"/>
            <a:ext cx="8382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200" dirty="0">
                <a:solidFill>
                  <a:srgbClr val="0070C0"/>
                </a:solidFill>
              </a:rPr>
              <a:t>+4</a:t>
            </a:r>
          </a:p>
        </p:txBody>
      </p:sp>
      <p:sp>
        <p:nvSpPr>
          <p:cNvPr id="17" name="Text Box 55"/>
          <p:cNvSpPr txBox="1">
            <a:spLocks noChangeArrowheads="1"/>
          </p:cNvSpPr>
          <p:nvPr/>
        </p:nvSpPr>
        <p:spPr bwMode="auto">
          <a:xfrm>
            <a:off x="5623164" y="4520013"/>
            <a:ext cx="8382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200" dirty="0">
                <a:solidFill>
                  <a:srgbClr val="0070C0"/>
                </a:solidFill>
              </a:rPr>
              <a:t>7+</a:t>
            </a:r>
          </a:p>
        </p:txBody>
      </p:sp>
      <p:sp>
        <p:nvSpPr>
          <p:cNvPr id="3" name="Rounded Rectangle 2"/>
          <p:cNvSpPr/>
          <p:nvPr/>
        </p:nvSpPr>
        <p:spPr>
          <a:xfrm>
            <a:off x="4191049" y="1770266"/>
            <a:ext cx="548640" cy="457200"/>
          </a:xfrm>
          <a:prstGeom prst="roundRect">
            <a:avLst/>
          </a:prstGeom>
          <a:noFill/>
          <a:ln w="25400">
            <a:solidFill>
              <a:srgbClr val="FF000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Rounded Rectangle 19"/>
          <p:cNvSpPr/>
          <p:nvPr/>
        </p:nvSpPr>
        <p:spPr>
          <a:xfrm>
            <a:off x="6951245" y="1706337"/>
            <a:ext cx="548640" cy="457200"/>
          </a:xfrm>
          <a:prstGeom prst="roundRect">
            <a:avLst/>
          </a:prstGeom>
          <a:noFill/>
          <a:ln w="25400">
            <a:solidFill>
              <a:srgbClr val="FF000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Text Box 50"/>
          <p:cNvSpPr txBox="1">
            <a:spLocks noChangeArrowheads="1"/>
          </p:cNvSpPr>
          <p:nvPr/>
        </p:nvSpPr>
        <p:spPr bwMode="auto">
          <a:xfrm>
            <a:off x="6125388" y="3455269"/>
            <a:ext cx="8382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200" dirty="0">
                <a:solidFill>
                  <a:srgbClr val="0070C0"/>
                </a:solidFill>
              </a:rPr>
              <a:t>+1</a:t>
            </a:r>
          </a:p>
        </p:txBody>
      </p:sp>
      <p:sp>
        <p:nvSpPr>
          <p:cNvPr id="22" name="Text Box 55"/>
          <p:cNvSpPr txBox="1">
            <a:spLocks noChangeArrowheads="1"/>
          </p:cNvSpPr>
          <p:nvPr/>
        </p:nvSpPr>
        <p:spPr bwMode="auto">
          <a:xfrm>
            <a:off x="6125388" y="4469138"/>
            <a:ext cx="8382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200" dirty="0">
                <a:solidFill>
                  <a:srgbClr val="0070C0"/>
                </a:solidFill>
              </a:rPr>
              <a:t>-3</a:t>
            </a:r>
          </a:p>
        </p:txBody>
      </p:sp>
      <p:sp>
        <p:nvSpPr>
          <p:cNvPr id="23" name="Text Box 48"/>
          <p:cNvSpPr txBox="1">
            <a:spLocks noChangeArrowheads="1"/>
          </p:cNvSpPr>
          <p:nvPr/>
        </p:nvSpPr>
        <p:spPr bwMode="auto">
          <a:xfrm>
            <a:off x="4115966" y="3998342"/>
            <a:ext cx="81394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200" dirty="0">
                <a:solidFill>
                  <a:srgbClr val="0070C0"/>
                </a:solidFill>
              </a:rPr>
              <a:t>-3</a:t>
            </a:r>
          </a:p>
        </p:txBody>
      </p:sp>
      <p:sp>
        <p:nvSpPr>
          <p:cNvPr id="24" name="Text Box 49"/>
          <p:cNvSpPr txBox="1">
            <a:spLocks noChangeArrowheads="1"/>
          </p:cNvSpPr>
          <p:nvPr/>
        </p:nvSpPr>
        <p:spPr bwMode="auto">
          <a:xfrm>
            <a:off x="4574314" y="3998343"/>
            <a:ext cx="8382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200" dirty="0">
                <a:solidFill>
                  <a:srgbClr val="0070C0"/>
                </a:solidFill>
              </a:rPr>
              <a:t>+3</a:t>
            </a:r>
          </a:p>
        </p:txBody>
      </p:sp>
      <p:sp>
        <p:nvSpPr>
          <p:cNvPr id="25" name="Text Box 50"/>
          <p:cNvSpPr txBox="1">
            <a:spLocks noChangeArrowheads="1"/>
          </p:cNvSpPr>
          <p:nvPr/>
        </p:nvSpPr>
        <p:spPr bwMode="auto">
          <a:xfrm>
            <a:off x="5683776" y="3943071"/>
            <a:ext cx="8382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200" dirty="0">
                <a:solidFill>
                  <a:srgbClr val="0070C0"/>
                </a:solidFill>
              </a:rPr>
              <a:t>4</a:t>
            </a:r>
          </a:p>
        </p:txBody>
      </p:sp>
      <p:sp>
        <p:nvSpPr>
          <p:cNvPr id="26" name="Text Box 50"/>
          <p:cNvSpPr txBox="1">
            <a:spLocks noChangeArrowheads="1"/>
          </p:cNvSpPr>
          <p:nvPr/>
        </p:nvSpPr>
        <p:spPr bwMode="auto">
          <a:xfrm>
            <a:off x="6125388" y="3938958"/>
            <a:ext cx="8382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200" dirty="0">
                <a:solidFill>
                  <a:srgbClr val="0070C0"/>
                </a:solidFill>
              </a:rPr>
              <a:t>+0</a:t>
            </a:r>
          </a:p>
        </p:txBody>
      </p:sp>
      <p:sp>
        <p:nvSpPr>
          <p:cNvPr id="27" name="Rounded Rectangle 26"/>
          <p:cNvSpPr/>
          <p:nvPr/>
        </p:nvSpPr>
        <p:spPr>
          <a:xfrm>
            <a:off x="4191049" y="2227466"/>
            <a:ext cx="548640" cy="457200"/>
          </a:xfrm>
          <a:prstGeom prst="roundRect">
            <a:avLst/>
          </a:prstGeom>
          <a:noFill/>
          <a:ln w="25400">
            <a:solidFill>
              <a:srgbClr val="FF000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Rounded Rectangle 27"/>
          <p:cNvSpPr/>
          <p:nvPr/>
        </p:nvSpPr>
        <p:spPr>
          <a:xfrm>
            <a:off x="5063887" y="1742813"/>
            <a:ext cx="548640" cy="457200"/>
          </a:xfrm>
          <a:prstGeom prst="roundRect">
            <a:avLst/>
          </a:prstGeom>
          <a:noFill/>
          <a:ln w="25400">
            <a:solidFill>
              <a:srgbClr val="FF000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Rounded Rectangle 28"/>
          <p:cNvSpPr/>
          <p:nvPr/>
        </p:nvSpPr>
        <p:spPr>
          <a:xfrm>
            <a:off x="5063887" y="2227466"/>
            <a:ext cx="548640" cy="457200"/>
          </a:xfrm>
          <a:prstGeom prst="roundRect">
            <a:avLst/>
          </a:prstGeom>
          <a:noFill/>
          <a:ln w="25400">
            <a:solidFill>
              <a:srgbClr val="FF000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Rounded Rectangle 29"/>
          <p:cNvSpPr/>
          <p:nvPr/>
        </p:nvSpPr>
        <p:spPr>
          <a:xfrm>
            <a:off x="4225210" y="2724051"/>
            <a:ext cx="548640" cy="457200"/>
          </a:xfrm>
          <a:prstGeom prst="roundRect">
            <a:avLst/>
          </a:prstGeom>
          <a:noFill/>
          <a:ln w="25400">
            <a:solidFill>
              <a:srgbClr val="FF000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Rounded Rectangle 30"/>
          <p:cNvSpPr/>
          <p:nvPr/>
        </p:nvSpPr>
        <p:spPr>
          <a:xfrm>
            <a:off x="5049614" y="2747156"/>
            <a:ext cx="548640" cy="457200"/>
          </a:xfrm>
          <a:prstGeom prst="roundRect">
            <a:avLst/>
          </a:prstGeom>
          <a:noFill/>
          <a:ln w="25400">
            <a:solidFill>
              <a:srgbClr val="FF000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Rounded Rectangle 31"/>
          <p:cNvSpPr/>
          <p:nvPr/>
        </p:nvSpPr>
        <p:spPr>
          <a:xfrm>
            <a:off x="6951245" y="2190990"/>
            <a:ext cx="548640" cy="457200"/>
          </a:xfrm>
          <a:prstGeom prst="roundRect">
            <a:avLst/>
          </a:prstGeom>
          <a:noFill/>
          <a:ln w="25400">
            <a:solidFill>
              <a:srgbClr val="FF000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Rounded Rectangle 32"/>
          <p:cNvSpPr/>
          <p:nvPr/>
        </p:nvSpPr>
        <p:spPr>
          <a:xfrm>
            <a:off x="7770569" y="2176433"/>
            <a:ext cx="548640" cy="457200"/>
          </a:xfrm>
          <a:prstGeom prst="roundRect">
            <a:avLst/>
          </a:prstGeom>
          <a:noFill/>
          <a:ln w="25400">
            <a:solidFill>
              <a:srgbClr val="FF000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Rounded Rectangle 33"/>
          <p:cNvSpPr/>
          <p:nvPr/>
        </p:nvSpPr>
        <p:spPr>
          <a:xfrm>
            <a:off x="7761591" y="1706337"/>
            <a:ext cx="548640" cy="457200"/>
          </a:xfrm>
          <a:prstGeom prst="roundRect">
            <a:avLst/>
          </a:prstGeom>
          <a:noFill/>
          <a:ln w="25400">
            <a:solidFill>
              <a:srgbClr val="FF000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Rounded Rectangle 34"/>
          <p:cNvSpPr/>
          <p:nvPr/>
        </p:nvSpPr>
        <p:spPr>
          <a:xfrm>
            <a:off x="6951245" y="2678727"/>
            <a:ext cx="548640" cy="457200"/>
          </a:xfrm>
          <a:prstGeom prst="roundRect">
            <a:avLst/>
          </a:prstGeom>
          <a:noFill/>
          <a:ln w="25400">
            <a:solidFill>
              <a:srgbClr val="FF000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Rounded Rectangle 35"/>
          <p:cNvSpPr/>
          <p:nvPr/>
        </p:nvSpPr>
        <p:spPr>
          <a:xfrm>
            <a:off x="7800875" y="2633633"/>
            <a:ext cx="548640" cy="457200"/>
          </a:xfrm>
          <a:prstGeom prst="roundRect">
            <a:avLst/>
          </a:prstGeom>
          <a:noFill/>
          <a:ln w="25400">
            <a:solidFill>
              <a:srgbClr val="FF000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Text Box 48"/>
          <p:cNvSpPr txBox="1">
            <a:spLocks noChangeArrowheads="1"/>
          </p:cNvSpPr>
          <p:nvPr/>
        </p:nvSpPr>
        <p:spPr bwMode="auto">
          <a:xfrm>
            <a:off x="4334818" y="5131059"/>
            <a:ext cx="8382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200" dirty="0">
                <a:solidFill>
                  <a:srgbClr val="0070C0"/>
                </a:solidFill>
              </a:rPr>
              <a:t>3</a:t>
            </a:r>
          </a:p>
        </p:txBody>
      </p:sp>
      <p:sp>
        <p:nvSpPr>
          <p:cNvPr id="39" name="Text Box 49"/>
          <p:cNvSpPr txBox="1">
            <a:spLocks noChangeArrowheads="1"/>
          </p:cNvSpPr>
          <p:nvPr/>
        </p:nvSpPr>
        <p:spPr bwMode="auto">
          <a:xfrm>
            <a:off x="3411973" y="4027337"/>
            <a:ext cx="8382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200" dirty="0">
                <a:solidFill>
                  <a:srgbClr val="0070C0"/>
                </a:solidFill>
              </a:rPr>
              <a:t>=</a:t>
            </a:r>
          </a:p>
        </p:txBody>
      </p:sp>
      <p:sp>
        <p:nvSpPr>
          <p:cNvPr id="40" name="Text Box 50"/>
          <p:cNvSpPr txBox="1">
            <a:spLocks noChangeArrowheads="1"/>
          </p:cNvSpPr>
          <p:nvPr/>
        </p:nvSpPr>
        <p:spPr bwMode="auto">
          <a:xfrm>
            <a:off x="5263076" y="5134846"/>
            <a:ext cx="8382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200" dirty="0">
                <a:solidFill>
                  <a:srgbClr val="0070C0"/>
                </a:solidFill>
              </a:rPr>
              <a:t>-2</a:t>
            </a:r>
          </a:p>
        </p:txBody>
      </p:sp>
      <p:sp>
        <p:nvSpPr>
          <p:cNvPr id="41" name="Text Box 53"/>
          <p:cNvSpPr txBox="1">
            <a:spLocks noChangeArrowheads="1"/>
          </p:cNvSpPr>
          <p:nvPr/>
        </p:nvSpPr>
        <p:spPr bwMode="auto">
          <a:xfrm>
            <a:off x="4329911" y="5710497"/>
            <a:ext cx="8382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200" dirty="0">
                <a:solidFill>
                  <a:srgbClr val="0070C0"/>
                </a:solidFill>
              </a:rPr>
              <a:t>0</a:t>
            </a:r>
          </a:p>
        </p:txBody>
      </p:sp>
      <p:sp>
        <p:nvSpPr>
          <p:cNvPr id="42" name="Text Box 54"/>
          <p:cNvSpPr txBox="1">
            <a:spLocks noChangeArrowheads="1"/>
          </p:cNvSpPr>
          <p:nvPr/>
        </p:nvSpPr>
        <p:spPr bwMode="auto">
          <a:xfrm>
            <a:off x="2422524" y="5675631"/>
            <a:ext cx="1969417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200" dirty="0">
                <a:solidFill>
                  <a:srgbClr val="0070C0"/>
                </a:solidFill>
              </a:rPr>
              <a:t>A + B =</a:t>
            </a:r>
          </a:p>
        </p:txBody>
      </p:sp>
      <p:sp>
        <p:nvSpPr>
          <p:cNvPr id="43" name="Text Box 55"/>
          <p:cNvSpPr txBox="1">
            <a:spLocks noChangeArrowheads="1"/>
          </p:cNvSpPr>
          <p:nvPr/>
        </p:nvSpPr>
        <p:spPr bwMode="auto">
          <a:xfrm>
            <a:off x="5403640" y="5714284"/>
            <a:ext cx="8382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200" dirty="0">
                <a:solidFill>
                  <a:srgbClr val="0070C0"/>
                </a:solidFill>
              </a:rPr>
              <a:t>4</a:t>
            </a:r>
          </a:p>
        </p:txBody>
      </p:sp>
      <p:sp>
        <p:nvSpPr>
          <p:cNvPr id="45" name="Text Box 53"/>
          <p:cNvSpPr txBox="1">
            <a:spLocks noChangeArrowheads="1"/>
          </p:cNvSpPr>
          <p:nvPr/>
        </p:nvSpPr>
        <p:spPr bwMode="auto">
          <a:xfrm>
            <a:off x="4359060" y="6237194"/>
            <a:ext cx="8382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200" dirty="0">
                <a:solidFill>
                  <a:srgbClr val="0070C0"/>
                </a:solidFill>
              </a:rPr>
              <a:t>4</a:t>
            </a:r>
          </a:p>
        </p:txBody>
      </p:sp>
      <p:sp>
        <p:nvSpPr>
          <p:cNvPr id="46" name="Text Box 55"/>
          <p:cNvSpPr txBox="1">
            <a:spLocks noChangeArrowheads="1"/>
          </p:cNvSpPr>
          <p:nvPr/>
        </p:nvSpPr>
        <p:spPr bwMode="auto">
          <a:xfrm>
            <a:off x="5388057" y="6237194"/>
            <a:ext cx="8382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200" dirty="0">
                <a:solidFill>
                  <a:srgbClr val="0070C0"/>
                </a:solidFill>
              </a:rPr>
              <a:t>4</a:t>
            </a:r>
          </a:p>
        </p:txBody>
      </p:sp>
      <p:sp>
        <p:nvSpPr>
          <p:cNvPr id="47" name="Text Box 39"/>
          <p:cNvSpPr txBox="1">
            <a:spLocks noChangeArrowheads="1"/>
          </p:cNvSpPr>
          <p:nvPr/>
        </p:nvSpPr>
        <p:spPr bwMode="auto">
          <a:xfrm>
            <a:off x="4632318" y="3223028"/>
            <a:ext cx="914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dirty="0">
                <a:solidFill>
                  <a:schemeClr val="accent1"/>
                </a:solidFill>
              </a:rPr>
              <a:t>3 x 2</a:t>
            </a:r>
          </a:p>
        </p:txBody>
      </p:sp>
      <p:sp>
        <p:nvSpPr>
          <p:cNvPr id="48" name="Text Box 39"/>
          <p:cNvSpPr txBox="1">
            <a:spLocks noChangeArrowheads="1"/>
          </p:cNvSpPr>
          <p:nvPr/>
        </p:nvSpPr>
        <p:spPr bwMode="auto">
          <a:xfrm>
            <a:off x="7395831" y="3151414"/>
            <a:ext cx="914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dirty="0">
                <a:solidFill>
                  <a:schemeClr val="accent1"/>
                </a:solidFill>
              </a:rPr>
              <a:t>3 x 2</a:t>
            </a:r>
          </a:p>
        </p:txBody>
      </p:sp>
      <p:sp>
        <p:nvSpPr>
          <p:cNvPr id="49" name="Text Box 55"/>
          <p:cNvSpPr txBox="1">
            <a:spLocks noChangeArrowheads="1"/>
          </p:cNvSpPr>
          <p:nvPr/>
        </p:nvSpPr>
        <p:spPr bwMode="auto">
          <a:xfrm>
            <a:off x="261956" y="2282967"/>
            <a:ext cx="2452706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200" dirty="0">
                <a:solidFill>
                  <a:srgbClr val="0070C0"/>
                </a:solidFill>
              </a:rPr>
              <a:t>Example 1</a:t>
            </a:r>
          </a:p>
        </p:txBody>
      </p:sp>
      <p:sp>
        <p:nvSpPr>
          <p:cNvPr id="50" name="Text Box 54"/>
          <p:cNvSpPr txBox="1">
            <a:spLocks noChangeArrowheads="1"/>
          </p:cNvSpPr>
          <p:nvPr/>
        </p:nvSpPr>
        <p:spPr bwMode="auto">
          <a:xfrm>
            <a:off x="3804951" y="5044690"/>
            <a:ext cx="838200" cy="18466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0" bIns="0">
            <a:spAutoFit/>
          </a:bodyPr>
          <a:lstStyle>
            <a:defPPr>
              <a:defRPr lang="en-US"/>
            </a:defPPr>
            <a:lvl1pPr>
              <a:defRPr sz="6000">
                <a:solidFill>
                  <a:srgbClr val="0070C0"/>
                </a:solidFill>
                <a:latin typeface="Javanese Text" panose="02000000000000000000" pitchFamily="2" charset="0"/>
              </a:defRPr>
            </a:lvl1pPr>
            <a:lvl2pPr marL="742950" indent="-285750">
              <a:defRPr>
                <a:latin typeface="Arial" panose="020B0604020202020204" pitchFamily="34" charset="0"/>
              </a:defRPr>
            </a:lvl2pPr>
            <a:lvl3pPr marL="1143000" indent="-228600">
              <a:defRPr>
                <a:latin typeface="Arial" panose="020B0604020202020204" pitchFamily="34" charset="0"/>
              </a:defRPr>
            </a:lvl3pPr>
            <a:lvl4pPr marL="1600200" indent="-228600">
              <a:defRPr>
                <a:latin typeface="Arial" panose="020B0604020202020204" pitchFamily="34" charset="0"/>
              </a:defRPr>
            </a:lvl4pPr>
            <a:lvl5pPr marL="2057400" indent="-228600">
              <a:defRPr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latin typeface="Arial" panose="020B0604020202020204" pitchFamily="34" charset="0"/>
              </a:defRPr>
            </a:lvl9pPr>
          </a:lstStyle>
          <a:p>
            <a:r>
              <a:rPr lang="en-US" altLang="en-US" sz="12000" dirty="0">
                <a:latin typeface="Century" panose="02040604050505020304" pitchFamily="18" charset="0"/>
              </a:rPr>
              <a:t>(</a:t>
            </a:r>
          </a:p>
        </p:txBody>
      </p:sp>
      <p:sp>
        <p:nvSpPr>
          <p:cNvPr id="51" name="Text Box 54"/>
          <p:cNvSpPr txBox="1">
            <a:spLocks noChangeArrowheads="1"/>
          </p:cNvSpPr>
          <p:nvPr/>
        </p:nvSpPr>
        <p:spPr bwMode="auto">
          <a:xfrm>
            <a:off x="5590094" y="5037093"/>
            <a:ext cx="838200" cy="18466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2000" dirty="0">
                <a:solidFill>
                  <a:srgbClr val="0070C0"/>
                </a:solidFill>
                <a:latin typeface="Century" panose="02040604050505020304" pitchFamily="18" charset="0"/>
              </a:rPr>
              <a:t>)</a:t>
            </a:r>
          </a:p>
        </p:txBody>
      </p:sp>
      <p:sp>
        <p:nvSpPr>
          <p:cNvPr id="53" name="Text Box 54"/>
          <p:cNvSpPr txBox="1">
            <a:spLocks noChangeArrowheads="1"/>
          </p:cNvSpPr>
          <p:nvPr/>
        </p:nvSpPr>
        <p:spPr bwMode="auto">
          <a:xfrm>
            <a:off x="3693480" y="3339890"/>
            <a:ext cx="838200" cy="18466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2000" dirty="0">
                <a:solidFill>
                  <a:srgbClr val="0070C0"/>
                </a:solidFill>
                <a:latin typeface="Century" panose="02040604050505020304" pitchFamily="18" charset="0"/>
              </a:rPr>
              <a:t>(</a:t>
            </a:r>
          </a:p>
        </p:txBody>
      </p:sp>
      <p:sp>
        <p:nvSpPr>
          <p:cNvPr id="54" name="Text Box 54"/>
          <p:cNvSpPr txBox="1">
            <a:spLocks noChangeArrowheads="1"/>
          </p:cNvSpPr>
          <p:nvPr/>
        </p:nvSpPr>
        <p:spPr bwMode="auto">
          <a:xfrm>
            <a:off x="6493448" y="3307807"/>
            <a:ext cx="838200" cy="18466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2000" dirty="0">
                <a:solidFill>
                  <a:srgbClr val="0070C0"/>
                </a:solidFill>
                <a:latin typeface="Century" panose="02040604050505020304" pitchFamily="18" charset="0"/>
              </a:rPr>
              <a:t>)</a:t>
            </a:r>
          </a:p>
        </p:txBody>
      </p:sp>
      <p:sp>
        <p:nvSpPr>
          <p:cNvPr id="56" name="Text Box 48"/>
          <p:cNvSpPr txBox="1">
            <a:spLocks noChangeArrowheads="1"/>
          </p:cNvSpPr>
          <p:nvPr/>
        </p:nvSpPr>
        <p:spPr bwMode="auto">
          <a:xfrm>
            <a:off x="4251318" y="1731699"/>
            <a:ext cx="8382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800" dirty="0">
                <a:solidFill>
                  <a:srgbClr val="0070C0"/>
                </a:solidFill>
              </a:rPr>
              <a:t>5</a:t>
            </a:r>
          </a:p>
        </p:txBody>
      </p:sp>
      <p:sp>
        <p:nvSpPr>
          <p:cNvPr id="57" name="Text Box 50"/>
          <p:cNvSpPr txBox="1">
            <a:spLocks noChangeArrowheads="1"/>
          </p:cNvSpPr>
          <p:nvPr/>
        </p:nvSpPr>
        <p:spPr bwMode="auto">
          <a:xfrm>
            <a:off x="5036043" y="1704401"/>
            <a:ext cx="8382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800" dirty="0">
                <a:solidFill>
                  <a:srgbClr val="0070C0"/>
                </a:solidFill>
              </a:rPr>
              <a:t>-3</a:t>
            </a:r>
          </a:p>
        </p:txBody>
      </p:sp>
      <p:sp>
        <p:nvSpPr>
          <p:cNvPr id="58" name="Text Box 53"/>
          <p:cNvSpPr txBox="1">
            <a:spLocks noChangeArrowheads="1"/>
          </p:cNvSpPr>
          <p:nvPr/>
        </p:nvSpPr>
        <p:spPr bwMode="auto">
          <a:xfrm>
            <a:off x="4182942" y="2185323"/>
            <a:ext cx="8382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800" dirty="0">
                <a:solidFill>
                  <a:srgbClr val="0070C0"/>
                </a:solidFill>
              </a:rPr>
              <a:t>-3</a:t>
            </a:r>
          </a:p>
        </p:txBody>
      </p:sp>
      <p:sp>
        <p:nvSpPr>
          <p:cNvPr id="59" name="Text Box 55"/>
          <p:cNvSpPr txBox="1">
            <a:spLocks noChangeArrowheads="1"/>
          </p:cNvSpPr>
          <p:nvPr/>
        </p:nvSpPr>
        <p:spPr bwMode="auto">
          <a:xfrm>
            <a:off x="5127618" y="2203997"/>
            <a:ext cx="8382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800" dirty="0">
                <a:solidFill>
                  <a:srgbClr val="0070C0"/>
                </a:solidFill>
              </a:rPr>
              <a:t>4</a:t>
            </a:r>
          </a:p>
        </p:txBody>
      </p:sp>
      <p:sp>
        <p:nvSpPr>
          <p:cNvPr id="60" name="Text Box 53"/>
          <p:cNvSpPr txBox="1">
            <a:spLocks noChangeArrowheads="1"/>
          </p:cNvSpPr>
          <p:nvPr/>
        </p:nvSpPr>
        <p:spPr bwMode="auto">
          <a:xfrm>
            <a:off x="4277849" y="2693020"/>
            <a:ext cx="8382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800" dirty="0">
                <a:solidFill>
                  <a:srgbClr val="0070C0"/>
                </a:solidFill>
              </a:rPr>
              <a:t>0</a:t>
            </a:r>
          </a:p>
        </p:txBody>
      </p:sp>
      <p:sp>
        <p:nvSpPr>
          <p:cNvPr id="61" name="Text Box 55"/>
          <p:cNvSpPr txBox="1">
            <a:spLocks noChangeArrowheads="1"/>
          </p:cNvSpPr>
          <p:nvPr/>
        </p:nvSpPr>
        <p:spPr bwMode="auto">
          <a:xfrm>
            <a:off x="5127618" y="2678727"/>
            <a:ext cx="8382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800" dirty="0">
                <a:solidFill>
                  <a:srgbClr val="0070C0"/>
                </a:solidFill>
              </a:rPr>
              <a:t>7</a:t>
            </a:r>
          </a:p>
        </p:txBody>
      </p:sp>
      <p:sp>
        <p:nvSpPr>
          <p:cNvPr id="62" name="Text Box 54"/>
          <p:cNvSpPr txBox="1">
            <a:spLocks noChangeArrowheads="1"/>
          </p:cNvSpPr>
          <p:nvPr/>
        </p:nvSpPr>
        <p:spPr bwMode="auto">
          <a:xfrm>
            <a:off x="3654741" y="1507085"/>
            <a:ext cx="838200" cy="18466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2000" dirty="0">
                <a:solidFill>
                  <a:srgbClr val="0070C0"/>
                </a:solidFill>
                <a:latin typeface="Century" panose="02040604050505020304" pitchFamily="18" charset="0"/>
              </a:rPr>
              <a:t>(</a:t>
            </a:r>
          </a:p>
        </p:txBody>
      </p:sp>
      <p:sp>
        <p:nvSpPr>
          <p:cNvPr id="63" name="Text Box 54"/>
          <p:cNvSpPr txBox="1">
            <a:spLocks noChangeArrowheads="1"/>
          </p:cNvSpPr>
          <p:nvPr/>
        </p:nvSpPr>
        <p:spPr bwMode="auto">
          <a:xfrm>
            <a:off x="5422430" y="1507083"/>
            <a:ext cx="838200" cy="18466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2000" dirty="0">
                <a:solidFill>
                  <a:srgbClr val="0070C0"/>
                </a:solidFill>
                <a:latin typeface="Century" panose="02040604050505020304" pitchFamily="18" charset="0"/>
              </a:rPr>
              <a:t>)</a:t>
            </a:r>
          </a:p>
        </p:txBody>
      </p:sp>
      <p:sp>
        <p:nvSpPr>
          <p:cNvPr id="70" name="Text Box 48"/>
          <p:cNvSpPr txBox="1">
            <a:spLocks noChangeArrowheads="1"/>
          </p:cNvSpPr>
          <p:nvPr/>
        </p:nvSpPr>
        <p:spPr bwMode="auto">
          <a:xfrm>
            <a:off x="6988969" y="1654078"/>
            <a:ext cx="8382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800" dirty="0">
                <a:solidFill>
                  <a:srgbClr val="0070C0"/>
                </a:solidFill>
              </a:rPr>
              <a:t>-2</a:t>
            </a:r>
          </a:p>
        </p:txBody>
      </p:sp>
      <p:sp>
        <p:nvSpPr>
          <p:cNvPr id="71" name="Text Box 50"/>
          <p:cNvSpPr txBox="1">
            <a:spLocks noChangeArrowheads="1"/>
          </p:cNvSpPr>
          <p:nvPr/>
        </p:nvSpPr>
        <p:spPr bwMode="auto">
          <a:xfrm>
            <a:off x="7885593" y="1673327"/>
            <a:ext cx="8382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800" dirty="0">
                <a:solidFill>
                  <a:srgbClr val="0070C0"/>
                </a:solidFill>
              </a:rPr>
              <a:t>1</a:t>
            </a:r>
          </a:p>
        </p:txBody>
      </p:sp>
      <p:sp>
        <p:nvSpPr>
          <p:cNvPr id="72" name="Text Box 53"/>
          <p:cNvSpPr txBox="1">
            <a:spLocks noChangeArrowheads="1"/>
          </p:cNvSpPr>
          <p:nvPr/>
        </p:nvSpPr>
        <p:spPr bwMode="auto">
          <a:xfrm>
            <a:off x="7035188" y="2121394"/>
            <a:ext cx="8382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800" dirty="0">
                <a:solidFill>
                  <a:srgbClr val="0070C0"/>
                </a:solidFill>
              </a:rPr>
              <a:t>3</a:t>
            </a:r>
          </a:p>
        </p:txBody>
      </p:sp>
      <p:sp>
        <p:nvSpPr>
          <p:cNvPr id="73" name="Text Box 55"/>
          <p:cNvSpPr txBox="1">
            <a:spLocks noChangeArrowheads="1"/>
          </p:cNvSpPr>
          <p:nvPr/>
        </p:nvSpPr>
        <p:spPr bwMode="auto">
          <a:xfrm>
            <a:off x="7898405" y="2170665"/>
            <a:ext cx="8382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800" dirty="0">
                <a:solidFill>
                  <a:srgbClr val="0070C0"/>
                </a:solidFill>
              </a:rPr>
              <a:t>0</a:t>
            </a:r>
          </a:p>
        </p:txBody>
      </p:sp>
      <p:sp>
        <p:nvSpPr>
          <p:cNvPr id="74" name="Text Box 53"/>
          <p:cNvSpPr txBox="1">
            <a:spLocks noChangeArrowheads="1"/>
          </p:cNvSpPr>
          <p:nvPr/>
        </p:nvSpPr>
        <p:spPr bwMode="auto">
          <a:xfrm>
            <a:off x="7034025" y="2627978"/>
            <a:ext cx="8382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800" dirty="0">
                <a:solidFill>
                  <a:srgbClr val="0070C0"/>
                </a:solidFill>
              </a:rPr>
              <a:t>4</a:t>
            </a:r>
          </a:p>
        </p:txBody>
      </p:sp>
      <p:sp>
        <p:nvSpPr>
          <p:cNvPr id="75" name="Text Box 55"/>
          <p:cNvSpPr txBox="1">
            <a:spLocks noChangeArrowheads="1"/>
          </p:cNvSpPr>
          <p:nvPr/>
        </p:nvSpPr>
        <p:spPr bwMode="auto">
          <a:xfrm>
            <a:off x="7880683" y="2582717"/>
            <a:ext cx="8382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800" dirty="0">
                <a:solidFill>
                  <a:srgbClr val="0070C0"/>
                </a:solidFill>
              </a:rPr>
              <a:t>-3</a:t>
            </a:r>
          </a:p>
        </p:txBody>
      </p:sp>
      <p:sp>
        <p:nvSpPr>
          <p:cNvPr id="76" name="Text Box 54"/>
          <p:cNvSpPr txBox="1">
            <a:spLocks noChangeArrowheads="1"/>
          </p:cNvSpPr>
          <p:nvPr/>
        </p:nvSpPr>
        <p:spPr bwMode="auto">
          <a:xfrm>
            <a:off x="6390305" y="1492569"/>
            <a:ext cx="838200" cy="18466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2000" dirty="0">
                <a:solidFill>
                  <a:srgbClr val="0070C0"/>
                </a:solidFill>
                <a:latin typeface="Century" panose="02040604050505020304" pitchFamily="18" charset="0"/>
              </a:rPr>
              <a:t>(</a:t>
            </a:r>
          </a:p>
        </p:txBody>
      </p:sp>
      <p:sp>
        <p:nvSpPr>
          <p:cNvPr id="77" name="Text Box 54"/>
          <p:cNvSpPr txBox="1">
            <a:spLocks noChangeArrowheads="1"/>
          </p:cNvSpPr>
          <p:nvPr/>
        </p:nvSpPr>
        <p:spPr bwMode="auto">
          <a:xfrm>
            <a:off x="8231405" y="1481703"/>
            <a:ext cx="838200" cy="18466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2000" dirty="0">
                <a:solidFill>
                  <a:srgbClr val="0070C0"/>
                </a:solidFill>
                <a:latin typeface="Century" panose="020406040505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80" name="Text Box 55"/>
          <p:cNvSpPr txBox="1">
            <a:spLocks noChangeArrowheads="1"/>
          </p:cNvSpPr>
          <p:nvPr/>
        </p:nvSpPr>
        <p:spPr bwMode="auto">
          <a:xfrm>
            <a:off x="3133690" y="2294510"/>
            <a:ext cx="8382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800" dirty="0">
                <a:solidFill>
                  <a:schemeClr val="accent1"/>
                </a:solidFill>
              </a:rPr>
              <a:t>A =</a:t>
            </a:r>
          </a:p>
        </p:txBody>
      </p:sp>
      <p:sp>
        <p:nvSpPr>
          <p:cNvPr id="81" name="Text Box 55"/>
          <p:cNvSpPr txBox="1">
            <a:spLocks noChangeArrowheads="1"/>
          </p:cNvSpPr>
          <p:nvPr/>
        </p:nvSpPr>
        <p:spPr bwMode="auto">
          <a:xfrm>
            <a:off x="5918318" y="2163537"/>
            <a:ext cx="8382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800" dirty="0">
                <a:solidFill>
                  <a:schemeClr val="accent1"/>
                </a:solidFill>
              </a:rPr>
              <a:t>B =</a:t>
            </a:r>
          </a:p>
        </p:txBody>
      </p:sp>
      <p:sp>
        <p:nvSpPr>
          <p:cNvPr id="82" name="Text Box 55"/>
          <p:cNvSpPr txBox="1">
            <a:spLocks noChangeArrowheads="1"/>
          </p:cNvSpPr>
          <p:nvPr/>
        </p:nvSpPr>
        <p:spPr bwMode="auto">
          <a:xfrm>
            <a:off x="2474380" y="2289539"/>
            <a:ext cx="8382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800" dirty="0">
                <a:solidFill>
                  <a:schemeClr val="accent1"/>
                </a:solidFill>
              </a:rPr>
              <a:t>Let</a:t>
            </a:r>
          </a:p>
        </p:txBody>
      </p:sp>
      <p:sp>
        <p:nvSpPr>
          <p:cNvPr id="83" name="Text Box 55"/>
          <p:cNvSpPr txBox="1">
            <a:spLocks noChangeArrowheads="1"/>
          </p:cNvSpPr>
          <p:nvPr/>
        </p:nvSpPr>
        <p:spPr bwMode="auto">
          <a:xfrm>
            <a:off x="963512" y="2989836"/>
            <a:ext cx="217017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800" dirty="0">
                <a:solidFill>
                  <a:srgbClr val="FF0000"/>
                </a:solidFill>
              </a:rPr>
              <a:t>Find A </a:t>
            </a:r>
            <a:r>
              <a:rPr lang="en-US" altLang="en-US" sz="2800" dirty="0">
                <a:solidFill>
                  <a:srgbClr val="FF0000"/>
                </a:solidFill>
                <a:sym typeface="Symbol" panose="05050102010706020507" pitchFamily="18" charset="2"/>
              </a:rPr>
              <a:t>+ </a:t>
            </a:r>
            <a:r>
              <a:rPr lang="en-US" altLang="en-US" sz="2800" dirty="0">
                <a:solidFill>
                  <a:srgbClr val="FF0000"/>
                </a:solidFill>
              </a:rPr>
              <a:t>B</a:t>
            </a:r>
          </a:p>
        </p:txBody>
      </p:sp>
    </p:spTree>
    <p:extLst>
      <p:ext uri="{BB962C8B-B14F-4D97-AF65-F5344CB8AC3E}">
        <p14:creationId xmlns:p14="http://schemas.microsoft.com/office/powerpoint/2010/main" val="39758325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500"/>
                            </p:stCondLst>
                            <p:childTnLst>
                              <p:par>
                                <p:cTn id="3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000"/>
                            </p:stCondLst>
                            <p:childTnLst>
                              <p:par>
                                <p:cTn id="3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500"/>
                            </p:stCondLst>
                            <p:childTnLst>
                              <p:par>
                                <p:cTn id="4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3000"/>
                            </p:stCondLst>
                            <p:childTnLst>
                              <p:par>
                                <p:cTn id="4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3500"/>
                            </p:stCondLst>
                            <p:childTnLst>
                              <p:par>
                                <p:cTn id="4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0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500"/>
                            </p:stCondLst>
                            <p:childTnLst>
                              <p:par>
                                <p:cTn id="6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4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1000"/>
                            </p:stCondLst>
                            <p:childTnLst>
                              <p:par>
                                <p:cTn id="6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8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1500"/>
                            </p:stCondLst>
                            <p:childTnLst>
                              <p:par>
                                <p:cTn id="7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2000"/>
                            </p:stCondLst>
                            <p:childTnLst>
                              <p:par>
                                <p:cTn id="7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6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2500"/>
                            </p:stCondLst>
                            <p:childTnLst>
                              <p:par>
                                <p:cTn id="7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0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3000"/>
                            </p:stCondLst>
                            <p:childTnLst>
                              <p:par>
                                <p:cTn id="8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4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3500"/>
                            </p:stCondLst>
                            <p:childTnLst>
                              <p:par>
                                <p:cTn id="8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8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3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5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8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8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3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6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>
                      <p:stCondLst>
                        <p:cond delay="indefinite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>
                      <p:stCondLst>
                        <p:cond delay="indefinite"/>
                      </p:stCondLst>
                      <p:childTnLst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>
                      <p:stCondLst>
                        <p:cond delay="indefinite"/>
                      </p:stCondLst>
                      <p:childTnLst>
                        <p:par>
                          <p:cTn id="182" fill="hold">
                            <p:stCondLst>
                              <p:cond delay="0"/>
                            </p:stCondLst>
                            <p:childTnLst>
                              <p:par>
                                <p:cTn id="1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>
                      <p:stCondLst>
                        <p:cond delay="indefinite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0" fill="hold">
                      <p:stCondLst>
                        <p:cond delay="indefinite"/>
                      </p:stCondLst>
                      <p:childTnLst>
                        <p:par>
                          <p:cTn id="191" fill="hold">
                            <p:stCondLst>
                              <p:cond delay="0"/>
                            </p:stCondLst>
                            <p:childTnLst>
                              <p:par>
                                <p:cTn id="19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7" fill="hold">
                      <p:stCondLst>
                        <p:cond delay="indefinite"/>
                      </p:stCondLst>
                      <p:childTnLst>
                        <p:par>
                          <p:cTn id="198" fill="hold">
                            <p:stCondLst>
                              <p:cond delay="0"/>
                            </p:stCondLst>
                            <p:childTnLst>
                              <p:par>
                                <p:cTn id="19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2" fill="hold">
                      <p:stCondLst>
                        <p:cond delay="indefinite"/>
                      </p:stCondLst>
                      <p:childTnLst>
                        <p:par>
                          <p:cTn id="203" fill="hold">
                            <p:stCondLst>
                              <p:cond delay="0"/>
                            </p:stCondLst>
                            <p:childTnLst>
                              <p:par>
                                <p:cTn id="20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6" fill="hold">
                      <p:stCondLst>
                        <p:cond delay="indefinite"/>
                      </p:stCondLst>
                      <p:childTnLst>
                        <p:par>
                          <p:cTn id="207" fill="hold">
                            <p:stCondLst>
                              <p:cond delay="0"/>
                            </p:stCondLst>
                            <p:childTnLst>
                              <p:par>
                                <p:cTn id="20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1" fill="hold">
                      <p:stCondLst>
                        <p:cond delay="indefinite"/>
                      </p:stCondLst>
                      <p:childTnLst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5" fill="hold">
                      <p:stCondLst>
                        <p:cond delay="indefinite"/>
                      </p:stCondLst>
                      <p:childTnLst>
                        <p:par>
                          <p:cTn id="216" fill="hold">
                            <p:stCondLst>
                              <p:cond delay="0"/>
                            </p:stCondLst>
                            <p:childTnLst>
                              <p:par>
                                <p:cTn id="21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0" fill="hold">
                      <p:stCondLst>
                        <p:cond delay="indefinite"/>
                      </p:stCondLst>
                      <p:childTnLst>
                        <p:par>
                          <p:cTn id="221" fill="hold">
                            <p:stCondLst>
                              <p:cond delay="0"/>
                            </p:stCondLst>
                            <p:childTnLst>
                              <p:par>
                                <p:cTn id="22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4" fill="hold">
                            <p:stCondLst>
                              <p:cond delay="0"/>
                            </p:stCondLst>
                            <p:childTnLst>
                              <p:par>
                                <p:cTn id="225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7" fill="hold">
                      <p:stCondLst>
                        <p:cond delay="indefinite"/>
                      </p:stCondLst>
                      <p:childTnLst>
                        <p:par>
                          <p:cTn id="228" fill="hold">
                            <p:stCondLst>
                              <p:cond delay="0"/>
                            </p:stCondLst>
                            <p:childTnLst>
                              <p:par>
                                <p:cTn id="22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2" fill="hold">
                      <p:stCondLst>
                        <p:cond delay="indefinite"/>
                      </p:stCondLst>
                      <p:childTnLst>
                        <p:par>
                          <p:cTn id="233" fill="hold">
                            <p:stCondLst>
                              <p:cond delay="0"/>
                            </p:stCondLst>
                            <p:childTnLst>
                              <p:par>
                                <p:cTn id="2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6" fill="hold">
                      <p:stCondLst>
                        <p:cond delay="indefinite"/>
                      </p:stCondLst>
                      <p:childTnLst>
                        <p:par>
                          <p:cTn id="237" fill="hold">
                            <p:stCondLst>
                              <p:cond delay="0"/>
                            </p:stCondLst>
                            <p:childTnLst>
                              <p:par>
                                <p:cTn id="23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1" fill="hold">
                      <p:stCondLst>
                        <p:cond delay="indefinite"/>
                      </p:stCondLst>
                      <p:childTnLst>
                        <p:par>
                          <p:cTn id="242" fill="hold">
                            <p:stCondLst>
                              <p:cond delay="0"/>
                            </p:stCondLst>
                            <p:childTnLst>
                              <p:par>
                                <p:cTn id="2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5" fill="hold">
                      <p:stCondLst>
                        <p:cond delay="indefinite"/>
                      </p:stCondLst>
                      <p:childTnLst>
                        <p:par>
                          <p:cTn id="246" fill="hold">
                            <p:stCondLst>
                              <p:cond delay="0"/>
                            </p:stCondLst>
                            <p:childTnLst>
                              <p:par>
                                <p:cTn id="24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0" fill="hold">
                      <p:stCondLst>
                        <p:cond delay="indefinite"/>
                      </p:stCondLst>
                      <p:childTnLst>
                        <p:par>
                          <p:cTn id="251" fill="hold">
                            <p:stCondLst>
                              <p:cond delay="0"/>
                            </p:stCondLst>
                            <p:childTnLst>
                              <p:par>
                                <p:cTn id="25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4" fill="hold">
                            <p:stCondLst>
                              <p:cond delay="0"/>
                            </p:stCondLst>
                            <p:childTnLst>
                              <p:par>
                                <p:cTn id="255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7" fill="hold">
                      <p:stCondLst>
                        <p:cond delay="indefinite"/>
                      </p:stCondLst>
                      <p:childTnLst>
                        <p:par>
                          <p:cTn id="258" fill="hold">
                            <p:stCondLst>
                              <p:cond delay="0"/>
                            </p:stCondLst>
                            <p:childTnLst>
                              <p:par>
                                <p:cTn id="25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1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2" fill="hold">
                      <p:stCondLst>
                        <p:cond delay="indefinite"/>
                      </p:stCondLst>
                      <p:childTnLst>
                        <p:par>
                          <p:cTn id="263" fill="hold">
                            <p:stCondLst>
                              <p:cond delay="0"/>
                            </p:stCondLst>
                            <p:childTnLst>
                              <p:par>
                                <p:cTn id="26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6" fill="hold">
                      <p:stCondLst>
                        <p:cond delay="indefinite"/>
                      </p:stCondLst>
                      <p:childTnLst>
                        <p:par>
                          <p:cTn id="267" fill="hold">
                            <p:stCondLst>
                              <p:cond delay="0"/>
                            </p:stCondLst>
                            <p:childTnLst>
                              <p:par>
                                <p:cTn id="26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1" fill="hold">
                      <p:stCondLst>
                        <p:cond delay="indefinite"/>
                      </p:stCondLst>
                      <p:childTnLst>
                        <p:par>
                          <p:cTn id="272" fill="hold">
                            <p:stCondLst>
                              <p:cond delay="0"/>
                            </p:stCondLst>
                            <p:childTnLst>
                              <p:par>
                                <p:cTn id="2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5" fill="hold">
                      <p:stCondLst>
                        <p:cond delay="indefinite"/>
                      </p:stCondLst>
                      <p:childTnLst>
                        <p:par>
                          <p:cTn id="276" fill="hold">
                            <p:stCondLst>
                              <p:cond delay="0"/>
                            </p:stCondLst>
                            <p:childTnLst>
                              <p:par>
                                <p:cTn id="27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0" fill="hold">
                      <p:stCondLst>
                        <p:cond delay="indefinite"/>
                      </p:stCondLst>
                      <p:childTnLst>
                        <p:par>
                          <p:cTn id="281" fill="hold">
                            <p:stCondLst>
                              <p:cond delay="0"/>
                            </p:stCondLst>
                            <p:childTnLst>
                              <p:par>
                                <p:cTn id="28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4" fill="hold">
                            <p:stCondLst>
                              <p:cond delay="0"/>
                            </p:stCondLst>
                            <p:childTnLst>
                              <p:par>
                                <p:cTn id="285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7" fill="hold">
                      <p:stCondLst>
                        <p:cond delay="indefinite"/>
                      </p:stCondLst>
                      <p:childTnLst>
                        <p:par>
                          <p:cTn id="288" fill="hold">
                            <p:stCondLst>
                              <p:cond delay="0"/>
                            </p:stCondLst>
                            <p:childTnLst>
                              <p:par>
                                <p:cTn id="28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2" fill="hold">
                      <p:stCondLst>
                        <p:cond delay="indefinite"/>
                      </p:stCondLst>
                      <p:childTnLst>
                        <p:par>
                          <p:cTn id="293" fill="hold">
                            <p:stCondLst>
                              <p:cond delay="0"/>
                            </p:stCondLst>
                            <p:childTnLst>
                              <p:par>
                                <p:cTn id="29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6" fill="hold">
                      <p:stCondLst>
                        <p:cond delay="indefinite"/>
                      </p:stCondLst>
                      <p:childTnLst>
                        <p:par>
                          <p:cTn id="297" fill="hold">
                            <p:stCondLst>
                              <p:cond delay="0"/>
                            </p:stCondLst>
                            <p:childTnLst>
                              <p:par>
                                <p:cTn id="29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1" fill="hold">
                      <p:stCondLst>
                        <p:cond delay="indefinite"/>
                      </p:stCondLst>
                      <p:childTnLst>
                        <p:par>
                          <p:cTn id="302" fill="hold">
                            <p:stCondLst>
                              <p:cond delay="0"/>
                            </p:stCondLst>
                            <p:childTnLst>
                              <p:par>
                                <p:cTn id="30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5" fill="hold">
                      <p:stCondLst>
                        <p:cond delay="indefinite"/>
                      </p:stCondLst>
                      <p:childTnLst>
                        <p:par>
                          <p:cTn id="306" fill="hold">
                            <p:stCondLst>
                              <p:cond delay="0"/>
                            </p:stCondLst>
                            <p:childTnLst>
                              <p:par>
                                <p:cTn id="30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0" fill="hold">
                      <p:stCondLst>
                        <p:cond delay="indefinite"/>
                      </p:stCondLst>
                      <p:childTnLst>
                        <p:par>
                          <p:cTn id="311" fill="hold">
                            <p:stCondLst>
                              <p:cond delay="0"/>
                            </p:stCondLst>
                            <p:childTnLst>
                              <p:par>
                                <p:cTn id="31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4" fill="hold">
                            <p:stCondLst>
                              <p:cond delay="0"/>
                            </p:stCondLst>
                            <p:childTnLst>
                              <p:par>
                                <p:cTn id="315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7" fill="hold">
                      <p:stCondLst>
                        <p:cond delay="indefinite"/>
                      </p:stCondLst>
                      <p:childTnLst>
                        <p:par>
                          <p:cTn id="318" fill="hold">
                            <p:stCondLst>
                              <p:cond delay="0"/>
                            </p:stCondLst>
                            <p:childTnLst>
                              <p:par>
                                <p:cTn id="31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4" grpId="0"/>
      <p:bldP spid="15" grpId="0"/>
      <p:bldP spid="16" grpId="0"/>
      <p:bldP spid="17" grpId="0"/>
      <p:bldP spid="3" grpId="0" animBg="1"/>
      <p:bldP spid="3" grpId="1" animBg="1"/>
      <p:bldP spid="20" grpId="0" animBg="1"/>
      <p:bldP spid="20" grpId="1" animBg="1"/>
      <p:bldP spid="21" grpId="0"/>
      <p:bldP spid="22" grpId="0"/>
      <p:bldP spid="23" grpId="0"/>
      <p:bldP spid="24" grpId="0"/>
      <p:bldP spid="25" grpId="0"/>
      <p:bldP spid="26" grpId="0"/>
      <p:bldP spid="27" grpId="0" animBg="1"/>
      <p:bldP spid="27" grpId="1" animBg="1"/>
      <p:bldP spid="28" grpId="0" animBg="1"/>
      <p:bldP spid="28" grpId="1" animBg="1"/>
      <p:bldP spid="29" grpId="0" animBg="1"/>
      <p:bldP spid="29" grpId="1" animBg="1"/>
      <p:bldP spid="30" grpId="0" animBg="1"/>
      <p:bldP spid="30" grpId="1" animBg="1"/>
      <p:bldP spid="31" grpId="0" animBg="1"/>
      <p:bldP spid="31" grpId="1" animBg="1"/>
      <p:bldP spid="32" grpId="0" animBg="1"/>
      <p:bldP spid="32" grpId="1" animBg="1"/>
      <p:bldP spid="33" grpId="0" animBg="1"/>
      <p:bldP spid="33" grpId="1" animBg="1"/>
      <p:bldP spid="34" grpId="0" animBg="1"/>
      <p:bldP spid="34" grpId="1" animBg="1"/>
      <p:bldP spid="35" grpId="0" animBg="1"/>
      <p:bldP spid="35" grpId="1" animBg="1"/>
      <p:bldP spid="36" grpId="0" animBg="1"/>
      <p:bldP spid="36" grpId="1" animBg="1"/>
      <p:bldP spid="38" grpId="0"/>
      <p:bldP spid="39" grpId="0"/>
      <p:bldP spid="40" grpId="0"/>
      <p:bldP spid="41" grpId="0"/>
      <p:bldP spid="42" grpId="0"/>
      <p:bldP spid="43" grpId="0"/>
      <p:bldP spid="45" grpId="0"/>
      <p:bldP spid="46" grpId="0"/>
      <p:bldP spid="47" grpId="0"/>
      <p:bldP spid="47" grpId="1"/>
      <p:bldP spid="48" grpId="0"/>
      <p:bldP spid="48" grpId="1"/>
      <p:bldP spid="49" grpId="0"/>
      <p:bldP spid="50" grpId="0"/>
      <p:bldP spid="51" grpId="0"/>
      <p:bldP spid="53" grpId="0"/>
      <p:bldP spid="54" grpId="0"/>
      <p:bldP spid="56" grpId="0"/>
      <p:bldP spid="57" grpId="0"/>
      <p:bldP spid="58" grpId="0"/>
      <p:bldP spid="59" grpId="0"/>
      <p:bldP spid="60" grpId="0"/>
      <p:bldP spid="61" grpId="0"/>
      <p:bldP spid="62" grpId="0"/>
      <p:bldP spid="63" grpId="0"/>
      <p:bldP spid="70" grpId="0"/>
      <p:bldP spid="71" grpId="0"/>
      <p:bldP spid="72" grpId="0"/>
      <p:bldP spid="73" grpId="0"/>
      <p:bldP spid="74" grpId="0"/>
      <p:bldP spid="75" grpId="0"/>
      <p:bldP spid="76" grpId="0"/>
      <p:bldP spid="77" grpId="0"/>
      <p:bldP spid="80" grpId="0"/>
      <p:bldP spid="81" grpId="0"/>
      <p:bldP spid="82" grpId="0"/>
      <p:bldP spid="8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7913" name="Object 2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80669769"/>
              </p:ext>
            </p:extLst>
          </p:nvPr>
        </p:nvGraphicFramePr>
        <p:xfrm>
          <a:off x="3714004" y="2934134"/>
          <a:ext cx="1066800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507960" imgH="203040" progId="Equation.3">
                  <p:embed/>
                </p:oleObj>
              </mc:Choice>
              <mc:Fallback>
                <p:oleObj name="Equation" r:id="rId3" imgW="50796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14004" y="2934134"/>
                        <a:ext cx="1066800" cy="533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914" name="Object 2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1029696"/>
              </p:ext>
            </p:extLst>
          </p:nvPr>
        </p:nvGraphicFramePr>
        <p:xfrm>
          <a:off x="4948510" y="2996574"/>
          <a:ext cx="838200" cy="466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330120" imgH="177480" progId="Equation.3">
                  <p:embed/>
                </p:oleObj>
              </mc:Choice>
              <mc:Fallback>
                <p:oleObj name="Equation" r:id="rId5" imgW="330120" imgH="177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48510" y="2996574"/>
                        <a:ext cx="838200" cy="466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915" name="Object 2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79952686"/>
              </p:ext>
            </p:extLst>
          </p:nvPr>
        </p:nvGraphicFramePr>
        <p:xfrm>
          <a:off x="5799241" y="2996573"/>
          <a:ext cx="990600" cy="466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406080" imgH="177480" progId="Equation.3">
                  <p:embed/>
                </p:oleObj>
              </mc:Choice>
              <mc:Fallback>
                <p:oleObj name="Equation" r:id="rId7" imgW="406080" imgH="177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99241" y="2996573"/>
                        <a:ext cx="990600" cy="466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916" name="Object 2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11913682"/>
              </p:ext>
            </p:extLst>
          </p:nvPr>
        </p:nvGraphicFramePr>
        <p:xfrm>
          <a:off x="6940319" y="2996573"/>
          <a:ext cx="693738" cy="466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9" imgW="330120" imgH="177480" progId="Equation.3">
                  <p:embed/>
                </p:oleObj>
              </mc:Choice>
              <mc:Fallback>
                <p:oleObj name="Equation" r:id="rId9" imgW="330120" imgH="177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40319" y="2996573"/>
                        <a:ext cx="693738" cy="466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917" name="Object 2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62965586"/>
              </p:ext>
            </p:extLst>
          </p:nvPr>
        </p:nvGraphicFramePr>
        <p:xfrm>
          <a:off x="3633739" y="3703012"/>
          <a:ext cx="1058863" cy="466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1" imgW="431640" imgH="177480" progId="Equation.3">
                  <p:embed/>
                </p:oleObj>
              </mc:Choice>
              <mc:Fallback>
                <p:oleObj name="Equation" r:id="rId11" imgW="431640" imgH="177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33739" y="3703012"/>
                        <a:ext cx="1058863" cy="466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918" name="Object 3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01597163"/>
              </p:ext>
            </p:extLst>
          </p:nvPr>
        </p:nvGraphicFramePr>
        <p:xfrm>
          <a:off x="4977689" y="3706077"/>
          <a:ext cx="693738" cy="466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3" imgW="330120" imgH="177480" progId="Equation.3">
                  <p:embed/>
                </p:oleObj>
              </mc:Choice>
              <mc:Fallback>
                <p:oleObj name="Equation" r:id="rId13" imgW="330120" imgH="177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77689" y="3706077"/>
                        <a:ext cx="693738" cy="466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919" name="Object 3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47635526"/>
              </p:ext>
            </p:extLst>
          </p:nvPr>
        </p:nvGraphicFramePr>
        <p:xfrm>
          <a:off x="6049205" y="3713238"/>
          <a:ext cx="693738" cy="466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5" imgW="330120" imgH="177480" progId="Equation.3">
                  <p:embed/>
                </p:oleObj>
              </mc:Choice>
              <mc:Fallback>
                <p:oleObj name="Equation" r:id="rId15" imgW="330120" imgH="177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49205" y="3713238"/>
                        <a:ext cx="693738" cy="466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920" name="Object 3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35606715"/>
              </p:ext>
            </p:extLst>
          </p:nvPr>
        </p:nvGraphicFramePr>
        <p:xfrm>
          <a:off x="6891660" y="3695396"/>
          <a:ext cx="1093788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7" imgW="520560" imgH="203040" progId="Equation.3">
                  <p:embed/>
                </p:oleObj>
              </mc:Choice>
              <mc:Fallback>
                <p:oleObj name="Equation" r:id="rId17" imgW="520560" imgH="2030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91660" y="3695396"/>
                        <a:ext cx="1093788" cy="533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7924" name="Text Box 36"/>
          <p:cNvSpPr txBox="1">
            <a:spLocks noChangeArrowheads="1"/>
          </p:cNvSpPr>
          <p:nvPr/>
        </p:nvSpPr>
        <p:spPr bwMode="auto">
          <a:xfrm>
            <a:off x="3045276" y="3449922"/>
            <a:ext cx="3048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400" dirty="0">
                <a:solidFill>
                  <a:srgbClr val="0070C0"/>
                </a:solidFill>
              </a:rPr>
              <a:t>=</a:t>
            </a:r>
          </a:p>
        </p:txBody>
      </p:sp>
      <p:sp>
        <p:nvSpPr>
          <p:cNvPr id="37927" name="Text Box 39"/>
          <p:cNvSpPr txBox="1">
            <a:spLocks noChangeArrowheads="1"/>
          </p:cNvSpPr>
          <p:nvPr/>
        </p:nvSpPr>
        <p:spPr bwMode="auto">
          <a:xfrm>
            <a:off x="2299829" y="5179399"/>
            <a:ext cx="124040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400" dirty="0">
                <a:solidFill>
                  <a:srgbClr val="0070C0"/>
                </a:solidFill>
              </a:rPr>
              <a:t>A+ B =</a:t>
            </a:r>
          </a:p>
        </p:txBody>
      </p:sp>
      <p:sp>
        <p:nvSpPr>
          <p:cNvPr id="37936" name="Text Box 48"/>
          <p:cNvSpPr txBox="1">
            <a:spLocks noChangeArrowheads="1"/>
          </p:cNvSpPr>
          <p:nvPr/>
        </p:nvSpPr>
        <p:spPr bwMode="auto">
          <a:xfrm>
            <a:off x="3849698" y="4796810"/>
            <a:ext cx="8382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200" dirty="0">
                <a:solidFill>
                  <a:schemeClr val="accent1"/>
                </a:solidFill>
              </a:rPr>
              <a:t>7</a:t>
            </a:r>
          </a:p>
        </p:txBody>
      </p:sp>
      <p:sp>
        <p:nvSpPr>
          <p:cNvPr id="37937" name="Text Box 49"/>
          <p:cNvSpPr txBox="1">
            <a:spLocks noChangeArrowheads="1"/>
          </p:cNvSpPr>
          <p:nvPr/>
        </p:nvSpPr>
        <p:spPr bwMode="auto">
          <a:xfrm>
            <a:off x="4558589" y="4796810"/>
            <a:ext cx="8382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200" dirty="0">
                <a:solidFill>
                  <a:schemeClr val="accent1"/>
                </a:solidFill>
              </a:rPr>
              <a:t>7</a:t>
            </a:r>
          </a:p>
        </p:txBody>
      </p:sp>
      <p:sp>
        <p:nvSpPr>
          <p:cNvPr id="37938" name="Text Box 50"/>
          <p:cNvSpPr txBox="1">
            <a:spLocks noChangeArrowheads="1"/>
          </p:cNvSpPr>
          <p:nvPr/>
        </p:nvSpPr>
        <p:spPr bwMode="auto">
          <a:xfrm>
            <a:off x="5225599" y="4796810"/>
            <a:ext cx="8382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200" dirty="0">
                <a:solidFill>
                  <a:schemeClr val="accent1"/>
                </a:solidFill>
              </a:rPr>
              <a:t>4</a:t>
            </a:r>
          </a:p>
        </p:txBody>
      </p:sp>
      <p:sp>
        <p:nvSpPr>
          <p:cNvPr id="37940" name="Text Box 52"/>
          <p:cNvSpPr txBox="1">
            <a:spLocks noChangeArrowheads="1"/>
          </p:cNvSpPr>
          <p:nvPr/>
        </p:nvSpPr>
        <p:spPr bwMode="auto">
          <a:xfrm>
            <a:off x="5868951" y="4796810"/>
            <a:ext cx="8382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200" dirty="0">
                <a:solidFill>
                  <a:schemeClr val="accent1"/>
                </a:solidFill>
              </a:rPr>
              <a:t>5</a:t>
            </a:r>
          </a:p>
        </p:txBody>
      </p:sp>
      <p:sp>
        <p:nvSpPr>
          <p:cNvPr id="37941" name="Text Box 53"/>
          <p:cNvSpPr txBox="1">
            <a:spLocks noChangeArrowheads="1"/>
          </p:cNvSpPr>
          <p:nvPr/>
        </p:nvSpPr>
        <p:spPr bwMode="auto">
          <a:xfrm>
            <a:off x="3821624" y="5482610"/>
            <a:ext cx="8382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200">
                <a:solidFill>
                  <a:schemeClr val="accent1"/>
                </a:solidFill>
              </a:rPr>
              <a:t>0</a:t>
            </a:r>
          </a:p>
        </p:txBody>
      </p:sp>
      <p:sp>
        <p:nvSpPr>
          <p:cNvPr id="37942" name="Text Box 54"/>
          <p:cNvSpPr txBox="1">
            <a:spLocks noChangeArrowheads="1"/>
          </p:cNvSpPr>
          <p:nvPr/>
        </p:nvSpPr>
        <p:spPr bwMode="auto">
          <a:xfrm>
            <a:off x="4522730" y="5482610"/>
            <a:ext cx="8382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200" dirty="0">
                <a:solidFill>
                  <a:schemeClr val="accent1"/>
                </a:solidFill>
              </a:rPr>
              <a:t>7</a:t>
            </a:r>
          </a:p>
        </p:txBody>
      </p:sp>
      <p:sp>
        <p:nvSpPr>
          <p:cNvPr id="37943" name="Text Box 55"/>
          <p:cNvSpPr txBox="1">
            <a:spLocks noChangeArrowheads="1"/>
          </p:cNvSpPr>
          <p:nvPr/>
        </p:nvSpPr>
        <p:spPr bwMode="auto">
          <a:xfrm>
            <a:off x="5225599" y="5482610"/>
            <a:ext cx="8382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200" dirty="0">
                <a:solidFill>
                  <a:schemeClr val="accent1"/>
                </a:solidFill>
              </a:rPr>
              <a:t>5</a:t>
            </a:r>
          </a:p>
        </p:txBody>
      </p:sp>
      <p:sp>
        <p:nvSpPr>
          <p:cNvPr id="37944" name="Text Box 56"/>
          <p:cNvSpPr txBox="1">
            <a:spLocks noChangeArrowheads="1"/>
          </p:cNvSpPr>
          <p:nvPr/>
        </p:nvSpPr>
        <p:spPr bwMode="auto">
          <a:xfrm>
            <a:off x="5868951" y="5482610"/>
            <a:ext cx="8382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200" dirty="0">
                <a:solidFill>
                  <a:schemeClr val="accent1"/>
                </a:solidFill>
              </a:rPr>
              <a:t>7</a:t>
            </a:r>
          </a:p>
        </p:txBody>
      </p:sp>
      <p:sp>
        <p:nvSpPr>
          <p:cNvPr id="27" name="Rectangle 21"/>
          <p:cNvSpPr txBox="1">
            <a:spLocks noRot="1" noChangeArrowheads="1"/>
          </p:cNvSpPr>
          <p:nvPr/>
        </p:nvSpPr>
        <p:spPr bwMode="auto">
          <a:xfrm>
            <a:off x="190500" y="61303"/>
            <a:ext cx="7658100" cy="6155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tIns="0" bIns="0"/>
          <a:lstStyle/>
          <a:p>
            <a:pPr>
              <a:spcBef>
                <a:spcPct val="20000"/>
              </a:spcBef>
              <a:buClr>
                <a:schemeClr val="hlink"/>
              </a:buClr>
              <a:defRPr/>
            </a:pPr>
            <a:r>
              <a:rPr lang="en-US" sz="3600" dirty="0">
                <a:solidFill>
                  <a:srgbClr val="00B0F0"/>
                </a:solidFill>
                <a:latin typeface="Comic Sans MS" panose="030F0702030302020204" pitchFamily="66" charset="0"/>
              </a:rPr>
              <a:t>Adding two matrices</a:t>
            </a:r>
          </a:p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/>
            </a:pPr>
            <a:endParaRPr lang="en-US" sz="3600" kern="0" dirty="0">
              <a:solidFill>
                <a:srgbClr val="00B0F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omic Sans MS" panose="030F0702030302020204" pitchFamily="66" charset="0"/>
            </a:endParaRPr>
          </a:p>
        </p:txBody>
      </p:sp>
      <p:sp>
        <p:nvSpPr>
          <p:cNvPr id="28" name="Text Box 55"/>
          <p:cNvSpPr txBox="1">
            <a:spLocks noChangeArrowheads="1"/>
          </p:cNvSpPr>
          <p:nvPr/>
        </p:nvSpPr>
        <p:spPr bwMode="auto">
          <a:xfrm>
            <a:off x="227741" y="742011"/>
            <a:ext cx="2452706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200" dirty="0">
                <a:solidFill>
                  <a:srgbClr val="0070C0"/>
                </a:solidFill>
              </a:rPr>
              <a:t>Example 2</a:t>
            </a:r>
          </a:p>
        </p:txBody>
      </p:sp>
      <p:sp>
        <p:nvSpPr>
          <p:cNvPr id="31" name="Text Box 54"/>
          <p:cNvSpPr txBox="1">
            <a:spLocks noChangeArrowheads="1"/>
          </p:cNvSpPr>
          <p:nvPr/>
        </p:nvSpPr>
        <p:spPr bwMode="auto">
          <a:xfrm>
            <a:off x="3284087" y="4486904"/>
            <a:ext cx="838200" cy="18466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2000" dirty="0">
                <a:solidFill>
                  <a:srgbClr val="0070C0"/>
                </a:solidFill>
                <a:latin typeface="Century" panose="02040604050505020304" pitchFamily="18" charset="0"/>
              </a:rPr>
              <a:t>(</a:t>
            </a:r>
          </a:p>
        </p:txBody>
      </p:sp>
      <p:sp>
        <p:nvSpPr>
          <p:cNvPr id="32" name="Text Box 54"/>
          <p:cNvSpPr txBox="1">
            <a:spLocks noChangeArrowheads="1"/>
          </p:cNvSpPr>
          <p:nvPr/>
        </p:nvSpPr>
        <p:spPr bwMode="auto">
          <a:xfrm>
            <a:off x="6128550" y="4486903"/>
            <a:ext cx="838200" cy="18466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2000" dirty="0">
                <a:solidFill>
                  <a:srgbClr val="0070C0"/>
                </a:solidFill>
                <a:latin typeface="Century" panose="02040604050505020304" pitchFamily="18" charset="0"/>
              </a:rPr>
              <a:t>)</a:t>
            </a:r>
          </a:p>
        </p:txBody>
      </p:sp>
      <p:sp>
        <p:nvSpPr>
          <p:cNvPr id="34" name="Text Box 54"/>
          <p:cNvSpPr txBox="1">
            <a:spLocks noChangeArrowheads="1"/>
          </p:cNvSpPr>
          <p:nvPr/>
        </p:nvSpPr>
        <p:spPr bwMode="auto">
          <a:xfrm>
            <a:off x="3241498" y="2509391"/>
            <a:ext cx="838200" cy="18466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2000" dirty="0">
                <a:solidFill>
                  <a:srgbClr val="0070C0"/>
                </a:solidFill>
                <a:latin typeface="Century" panose="02040604050505020304" pitchFamily="18" charset="0"/>
              </a:rPr>
              <a:t>(</a:t>
            </a:r>
          </a:p>
        </p:txBody>
      </p:sp>
      <p:sp>
        <p:nvSpPr>
          <p:cNvPr id="35" name="Text Box 54"/>
          <p:cNvSpPr txBox="1">
            <a:spLocks noChangeArrowheads="1"/>
          </p:cNvSpPr>
          <p:nvPr/>
        </p:nvSpPr>
        <p:spPr bwMode="auto">
          <a:xfrm>
            <a:off x="7770143" y="2509391"/>
            <a:ext cx="838200" cy="18466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2000" dirty="0">
                <a:solidFill>
                  <a:srgbClr val="0070C0"/>
                </a:solidFill>
                <a:latin typeface="Century" panose="02040604050505020304" pitchFamily="18" charset="0"/>
              </a:rPr>
              <a:t>)</a:t>
            </a:r>
          </a:p>
        </p:txBody>
      </p:sp>
      <p:sp>
        <p:nvSpPr>
          <p:cNvPr id="36" name="Text Box 48"/>
          <p:cNvSpPr txBox="1">
            <a:spLocks noChangeArrowheads="1"/>
          </p:cNvSpPr>
          <p:nvPr/>
        </p:nvSpPr>
        <p:spPr bwMode="auto">
          <a:xfrm>
            <a:off x="5315533" y="1413338"/>
            <a:ext cx="8382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200" dirty="0">
                <a:solidFill>
                  <a:srgbClr val="0070C0"/>
                </a:solidFill>
              </a:rPr>
              <a:t>-1</a:t>
            </a:r>
          </a:p>
        </p:txBody>
      </p:sp>
      <p:sp>
        <p:nvSpPr>
          <p:cNvPr id="37" name="Text Box 50"/>
          <p:cNvSpPr txBox="1">
            <a:spLocks noChangeArrowheads="1"/>
          </p:cNvSpPr>
          <p:nvPr/>
        </p:nvSpPr>
        <p:spPr bwMode="auto">
          <a:xfrm>
            <a:off x="6742943" y="1403686"/>
            <a:ext cx="8382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200" dirty="0">
                <a:solidFill>
                  <a:srgbClr val="0070C0"/>
                </a:solidFill>
              </a:rPr>
              <a:t>5</a:t>
            </a:r>
          </a:p>
        </p:txBody>
      </p:sp>
      <p:sp>
        <p:nvSpPr>
          <p:cNvPr id="38" name="Text Box 53"/>
          <p:cNvSpPr txBox="1">
            <a:spLocks noChangeArrowheads="1"/>
          </p:cNvSpPr>
          <p:nvPr/>
        </p:nvSpPr>
        <p:spPr bwMode="auto">
          <a:xfrm>
            <a:off x="5390836" y="1992776"/>
            <a:ext cx="8382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200" dirty="0">
                <a:solidFill>
                  <a:srgbClr val="0070C0"/>
                </a:solidFill>
              </a:rPr>
              <a:t>5</a:t>
            </a:r>
          </a:p>
        </p:txBody>
      </p:sp>
      <p:sp>
        <p:nvSpPr>
          <p:cNvPr id="39" name="Text Box 55"/>
          <p:cNvSpPr txBox="1">
            <a:spLocks noChangeArrowheads="1"/>
          </p:cNvSpPr>
          <p:nvPr/>
        </p:nvSpPr>
        <p:spPr bwMode="auto">
          <a:xfrm>
            <a:off x="6034192" y="1965336"/>
            <a:ext cx="8382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200" dirty="0">
                <a:solidFill>
                  <a:srgbClr val="0070C0"/>
                </a:solidFill>
              </a:rPr>
              <a:t>3</a:t>
            </a:r>
          </a:p>
        </p:txBody>
      </p:sp>
      <p:sp>
        <p:nvSpPr>
          <p:cNvPr id="40" name="Text Box 53"/>
          <p:cNvSpPr txBox="1">
            <a:spLocks noChangeArrowheads="1"/>
          </p:cNvSpPr>
          <p:nvPr/>
        </p:nvSpPr>
        <p:spPr bwMode="auto">
          <a:xfrm>
            <a:off x="6024725" y="1413338"/>
            <a:ext cx="8382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200" dirty="0">
                <a:solidFill>
                  <a:srgbClr val="0070C0"/>
                </a:solidFill>
              </a:rPr>
              <a:t>7</a:t>
            </a:r>
          </a:p>
        </p:txBody>
      </p:sp>
      <p:sp>
        <p:nvSpPr>
          <p:cNvPr id="41" name="Text Box 55"/>
          <p:cNvSpPr txBox="1">
            <a:spLocks noChangeArrowheads="1"/>
          </p:cNvSpPr>
          <p:nvPr/>
        </p:nvSpPr>
        <p:spPr bwMode="auto">
          <a:xfrm>
            <a:off x="7314038" y="1395240"/>
            <a:ext cx="8382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200" dirty="0">
                <a:solidFill>
                  <a:srgbClr val="0070C0"/>
                </a:solidFill>
              </a:rPr>
              <a:t>2</a:t>
            </a:r>
          </a:p>
        </p:txBody>
      </p:sp>
      <p:sp>
        <p:nvSpPr>
          <p:cNvPr id="42" name="Text Box 54"/>
          <p:cNvSpPr txBox="1">
            <a:spLocks noChangeArrowheads="1"/>
          </p:cNvSpPr>
          <p:nvPr/>
        </p:nvSpPr>
        <p:spPr bwMode="auto">
          <a:xfrm>
            <a:off x="4861332" y="1145127"/>
            <a:ext cx="838200" cy="15388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0000" dirty="0">
                <a:solidFill>
                  <a:srgbClr val="0070C0"/>
                </a:solidFill>
                <a:latin typeface="Century" panose="02040604050505020304" pitchFamily="18" charset="0"/>
              </a:rPr>
              <a:t>(</a:t>
            </a:r>
          </a:p>
        </p:txBody>
      </p:sp>
      <p:sp>
        <p:nvSpPr>
          <p:cNvPr id="43" name="Text Box 54"/>
          <p:cNvSpPr txBox="1">
            <a:spLocks noChangeArrowheads="1"/>
          </p:cNvSpPr>
          <p:nvPr/>
        </p:nvSpPr>
        <p:spPr bwMode="auto">
          <a:xfrm>
            <a:off x="7533387" y="1132908"/>
            <a:ext cx="838200" cy="15388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0000" dirty="0">
                <a:solidFill>
                  <a:srgbClr val="0070C0"/>
                </a:solidFill>
                <a:latin typeface="Century" panose="02040604050505020304" pitchFamily="18" charset="0"/>
              </a:rPr>
              <a:t>)</a:t>
            </a:r>
          </a:p>
        </p:txBody>
      </p:sp>
      <p:sp>
        <p:nvSpPr>
          <p:cNvPr id="44" name="Text Box 55"/>
          <p:cNvSpPr txBox="1">
            <a:spLocks noChangeArrowheads="1"/>
          </p:cNvSpPr>
          <p:nvPr/>
        </p:nvSpPr>
        <p:spPr bwMode="auto">
          <a:xfrm>
            <a:off x="6698458" y="1959745"/>
            <a:ext cx="8382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200" dirty="0">
                <a:solidFill>
                  <a:srgbClr val="0070C0"/>
                </a:solidFill>
              </a:rPr>
              <a:t>3</a:t>
            </a:r>
          </a:p>
        </p:txBody>
      </p:sp>
      <p:sp>
        <p:nvSpPr>
          <p:cNvPr id="45" name="Text Box 55"/>
          <p:cNvSpPr txBox="1">
            <a:spLocks noChangeArrowheads="1"/>
          </p:cNvSpPr>
          <p:nvPr/>
        </p:nvSpPr>
        <p:spPr bwMode="auto">
          <a:xfrm>
            <a:off x="7209746" y="1954058"/>
            <a:ext cx="8382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200" dirty="0">
                <a:solidFill>
                  <a:srgbClr val="0070C0"/>
                </a:solidFill>
              </a:rPr>
              <a:t>-2</a:t>
            </a:r>
          </a:p>
        </p:txBody>
      </p:sp>
      <p:sp>
        <p:nvSpPr>
          <p:cNvPr id="46" name="Text Box 48"/>
          <p:cNvSpPr txBox="1">
            <a:spLocks noChangeArrowheads="1"/>
          </p:cNvSpPr>
          <p:nvPr/>
        </p:nvSpPr>
        <p:spPr bwMode="auto">
          <a:xfrm>
            <a:off x="1681846" y="1392718"/>
            <a:ext cx="8382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200" dirty="0">
                <a:solidFill>
                  <a:srgbClr val="0070C0"/>
                </a:solidFill>
              </a:rPr>
              <a:t>8</a:t>
            </a:r>
          </a:p>
        </p:txBody>
      </p:sp>
      <p:sp>
        <p:nvSpPr>
          <p:cNvPr id="47" name="Text Box 50"/>
          <p:cNvSpPr txBox="1">
            <a:spLocks noChangeArrowheads="1"/>
          </p:cNvSpPr>
          <p:nvPr/>
        </p:nvSpPr>
        <p:spPr bwMode="auto">
          <a:xfrm>
            <a:off x="2865979" y="1382237"/>
            <a:ext cx="8382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200" dirty="0">
                <a:solidFill>
                  <a:srgbClr val="0070C0"/>
                </a:solidFill>
              </a:rPr>
              <a:t>-1</a:t>
            </a:r>
          </a:p>
        </p:txBody>
      </p:sp>
      <p:sp>
        <p:nvSpPr>
          <p:cNvPr id="48" name="Text Box 53"/>
          <p:cNvSpPr txBox="1">
            <a:spLocks noChangeArrowheads="1"/>
          </p:cNvSpPr>
          <p:nvPr/>
        </p:nvSpPr>
        <p:spPr bwMode="auto">
          <a:xfrm>
            <a:off x="1596729" y="1972156"/>
            <a:ext cx="8382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200" dirty="0">
                <a:solidFill>
                  <a:srgbClr val="0070C0"/>
                </a:solidFill>
              </a:rPr>
              <a:t>-5</a:t>
            </a:r>
          </a:p>
        </p:txBody>
      </p:sp>
      <p:sp>
        <p:nvSpPr>
          <p:cNvPr id="49" name="Text Box 55"/>
          <p:cNvSpPr txBox="1">
            <a:spLocks noChangeArrowheads="1"/>
          </p:cNvSpPr>
          <p:nvPr/>
        </p:nvSpPr>
        <p:spPr bwMode="auto">
          <a:xfrm>
            <a:off x="2320295" y="1944716"/>
            <a:ext cx="8382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200" dirty="0">
                <a:solidFill>
                  <a:srgbClr val="0070C0"/>
                </a:solidFill>
              </a:rPr>
              <a:t>4</a:t>
            </a:r>
          </a:p>
        </p:txBody>
      </p:sp>
      <p:sp>
        <p:nvSpPr>
          <p:cNvPr id="50" name="Text Box 53"/>
          <p:cNvSpPr txBox="1">
            <a:spLocks noChangeArrowheads="1"/>
          </p:cNvSpPr>
          <p:nvPr/>
        </p:nvSpPr>
        <p:spPr bwMode="auto">
          <a:xfrm>
            <a:off x="2310828" y="1392718"/>
            <a:ext cx="8382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200" dirty="0">
                <a:solidFill>
                  <a:srgbClr val="0070C0"/>
                </a:solidFill>
              </a:rPr>
              <a:t>0</a:t>
            </a:r>
          </a:p>
        </p:txBody>
      </p:sp>
      <p:sp>
        <p:nvSpPr>
          <p:cNvPr id="51" name="Text Box 55"/>
          <p:cNvSpPr txBox="1">
            <a:spLocks noChangeArrowheads="1"/>
          </p:cNvSpPr>
          <p:nvPr/>
        </p:nvSpPr>
        <p:spPr bwMode="auto">
          <a:xfrm>
            <a:off x="3600141" y="1374620"/>
            <a:ext cx="8382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200" dirty="0">
                <a:solidFill>
                  <a:srgbClr val="0070C0"/>
                </a:solidFill>
              </a:rPr>
              <a:t>3</a:t>
            </a:r>
          </a:p>
        </p:txBody>
      </p:sp>
      <p:sp>
        <p:nvSpPr>
          <p:cNvPr id="52" name="Text Box 54"/>
          <p:cNvSpPr txBox="1">
            <a:spLocks noChangeArrowheads="1"/>
          </p:cNvSpPr>
          <p:nvPr/>
        </p:nvSpPr>
        <p:spPr bwMode="auto">
          <a:xfrm>
            <a:off x="1147435" y="1124507"/>
            <a:ext cx="838200" cy="15388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0000" dirty="0">
                <a:solidFill>
                  <a:srgbClr val="0070C0"/>
                </a:solidFill>
                <a:latin typeface="Century" panose="02040604050505020304" pitchFamily="18" charset="0"/>
              </a:rPr>
              <a:t>(</a:t>
            </a:r>
          </a:p>
        </p:txBody>
      </p:sp>
      <p:sp>
        <p:nvSpPr>
          <p:cNvPr id="53" name="Text Box 54"/>
          <p:cNvSpPr txBox="1">
            <a:spLocks noChangeArrowheads="1"/>
          </p:cNvSpPr>
          <p:nvPr/>
        </p:nvSpPr>
        <p:spPr bwMode="auto">
          <a:xfrm>
            <a:off x="3819490" y="1112288"/>
            <a:ext cx="838200" cy="15388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0000" dirty="0">
                <a:solidFill>
                  <a:srgbClr val="0070C0"/>
                </a:solidFill>
                <a:latin typeface="Century" panose="02040604050505020304" pitchFamily="18" charset="0"/>
              </a:rPr>
              <a:t>)</a:t>
            </a:r>
          </a:p>
        </p:txBody>
      </p:sp>
      <p:sp>
        <p:nvSpPr>
          <p:cNvPr id="54" name="Text Box 55"/>
          <p:cNvSpPr txBox="1">
            <a:spLocks noChangeArrowheads="1"/>
          </p:cNvSpPr>
          <p:nvPr/>
        </p:nvSpPr>
        <p:spPr bwMode="auto">
          <a:xfrm>
            <a:off x="2984561" y="1939125"/>
            <a:ext cx="8382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200" dirty="0">
                <a:solidFill>
                  <a:srgbClr val="0070C0"/>
                </a:solidFill>
              </a:rPr>
              <a:t>2</a:t>
            </a:r>
          </a:p>
        </p:txBody>
      </p:sp>
      <p:sp>
        <p:nvSpPr>
          <p:cNvPr id="55" name="Text Box 55"/>
          <p:cNvSpPr txBox="1">
            <a:spLocks noChangeArrowheads="1"/>
          </p:cNvSpPr>
          <p:nvPr/>
        </p:nvSpPr>
        <p:spPr bwMode="auto">
          <a:xfrm>
            <a:off x="3627327" y="1935505"/>
            <a:ext cx="8382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200" dirty="0">
                <a:solidFill>
                  <a:srgbClr val="0070C0"/>
                </a:solidFill>
              </a:rPr>
              <a:t>9</a:t>
            </a:r>
          </a:p>
        </p:txBody>
      </p:sp>
      <p:sp>
        <p:nvSpPr>
          <p:cNvPr id="56" name="Text Box 39"/>
          <p:cNvSpPr txBox="1">
            <a:spLocks noChangeArrowheads="1"/>
          </p:cNvSpPr>
          <p:nvPr/>
        </p:nvSpPr>
        <p:spPr bwMode="auto">
          <a:xfrm>
            <a:off x="2412772" y="2433665"/>
            <a:ext cx="914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dirty="0">
                <a:solidFill>
                  <a:schemeClr val="accent1"/>
                </a:solidFill>
              </a:rPr>
              <a:t>2 x 4</a:t>
            </a:r>
          </a:p>
        </p:txBody>
      </p:sp>
      <p:sp>
        <p:nvSpPr>
          <p:cNvPr id="57" name="Text Box 39"/>
          <p:cNvSpPr txBox="1">
            <a:spLocks noChangeArrowheads="1"/>
          </p:cNvSpPr>
          <p:nvPr/>
        </p:nvSpPr>
        <p:spPr bwMode="auto">
          <a:xfrm>
            <a:off x="6432831" y="2542803"/>
            <a:ext cx="914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dirty="0">
                <a:solidFill>
                  <a:schemeClr val="accent1"/>
                </a:solidFill>
              </a:rPr>
              <a:t>2 x 4</a:t>
            </a:r>
          </a:p>
        </p:txBody>
      </p:sp>
      <p:sp>
        <p:nvSpPr>
          <p:cNvPr id="58" name="Text Box 55"/>
          <p:cNvSpPr txBox="1">
            <a:spLocks noChangeArrowheads="1"/>
          </p:cNvSpPr>
          <p:nvPr/>
        </p:nvSpPr>
        <p:spPr bwMode="auto">
          <a:xfrm>
            <a:off x="610554" y="1795379"/>
            <a:ext cx="8382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800" dirty="0">
                <a:solidFill>
                  <a:schemeClr val="accent1"/>
                </a:solidFill>
              </a:rPr>
              <a:t>A =</a:t>
            </a:r>
          </a:p>
        </p:txBody>
      </p:sp>
      <p:sp>
        <p:nvSpPr>
          <p:cNvPr id="59" name="Text Box 55"/>
          <p:cNvSpPr txBox="1">
            <a:spLocks noChangeArrowheads="1"/>
          </p:cNvSpPr>
          <p:nvPr/>
        </p:nvSpPr>
        <p:spPr bwMode="auto">
          <a:xfrm>
            <a:off x="4276030" y="1767033"/>
            <a:ext cx="8382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800" dirty="0">
                <a:solidFill>
                  <a:schemeClr val="accent1"/>
                </a:solidFill>
              </a:rPr>
              <a:t>B =</a:t>
            </a:r>
          </a:p>
        </p:txBody>
      </p:sp>
      <p:sp>
        <p:nvSpPr>
          <p:cNvPr id="60" name="Text Box 55"/>
          <p:cNvSpPr txBox="1">
            <a:spLocks noChangeArrowheads="1"/>
          </p:cNvSpPr>
          <p:nvPr/>
        </p:nvSpPr>
        <p:spPr bwMode="auto">
          <a:xfrm>
            <a:off x="1212" y="1795379"/>
            <a:ext cx="8382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800" dirty="0">
                <a:solidFill>
                  <a:schemeClr val="accent1"/>
                </a:solidFill>
              </a:rPr>
              <a:t>Let</a:t>
            </a:r>
          </a:p>
        </p:txBody>
      </p:sp>
      <p:sp>
        <p:nvSpPr>
          <p:cNvPr id="61" name="Text Box 55"/>
          <p:cNvSpPr txBox="1">
            <a:spLocks noChangeArrowheads="1"/>
          </p:cNvSpPr>
          <p:nvPr/>
        </p:nvSpPr>
        <p:spPr bwMode="auto">
          <a:xfrm>
            <a:off x="319081" y="2978203"/>
            <a:ext cx="217017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800" dirty="0">
                <a:solidFill>
                  <a:srgbClr val="FF0000"/>
                </a:solidFill>
              </a:rPr>
              <a:t>Find A </a:t>
            </a:r>
            <a:r>
              <a:rPr lang="en-US" altLang="en-US" sz="2800" dirty="0">
                <a:solidFill>
                  <a:srgbClr val="FF0000"/>
                </a:solidFill>
                <a:sym typeface="Symbol" panose="05050102010706020507" pitchFamily="18" charset="2"/>
              </a:rPr>
              <a:t>+ </a:t>
            </a:r>
            <a:r>
              <a:rPr lang="en-US" altLang="en-US" sz="2800" dirty="0">
                <a:solidFill>
                  <a:srgbClr val="FF0000"/>
                </a:solidFill>
              </a:rPr>
              <a:t>B</a:t>
            </a:r>
          </a:p>
        </p:txBody>
      </p:sp>
    </p:spTree>
    <p:extLst>
      <p:ext uri="{BB962C8B-B14F-4D97-AF65-F5344CB8AC3E}">
        <p14:creationId xmlns:p14="http://schemas.microsoft.com/office/powerpoint/2010/main" val="4728764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500"/>
                            </p:stCondLst>
                            <p:childTnLst>
                              <p:par>
                                <p:cTn id="3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000"/>
                            </p:stCondLst>
                            <p:childTnLst>
                              <p:par>
                                <p:cTn id="3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500"/>
                            </p:stCondLst>
                            <p:childTnLst>
                              <p:par>
                                <p:cTn id="4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3000"/>
                            </p:stCondLst>
                            <p:childTnLst>
                              <p:par>
                                <p:cTn id="4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3500"/>
                            </p:stCondLst>
                            <p:childTnLst>
                              <p:par>
                                <p:cTn id="4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4000"/>
                            </p:stCondLst>
                            <p:childTnLst>
                              <p:par>
                                <p:cTn id="5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4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4500"/>
                            </p:stCondLst>
                            <p:childTnLst>
                              <p:par>
                                <p:cTn id="5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3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8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500"/>
                            </p:stCondLst>
                            <p:childTnLst>
                              <p:par>
                                <p:cTn id="7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1000"/>
                            </p:stCondLst>
                            <p:childTnLst>
                              <p:par>
                                <p:cTn id="7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1500"/>
                            </p:stCondLst>
                            <p:childTnLst>
                              <p:par>
                                <p:cTn id="7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2000"/>
                            </p:stCondLst>
                            <p:childTnLst>
                              <p:par>
                                <p:cTn id="8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2500"/>
                            </p:stCondLst>
                            <p:childTnLst>
                              <p:par>
                                <p:cTn id="8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3000"/>
                            </p:stCondLst>
                            <p:childTnLst>
                              <p:par>
                                <p:cTn id="9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3500"/>
                            </p:stCondLst>
                            <p:childTnLst>
                              <p:par>
                                <p:cTn id="9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4000"/>
                            </p:stCondLst>
                            <p:childTnLst>
                              <p:par>
                                <p:cTn id="9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4500"/>
                            </p:stCondLst>
                            <p:childTnLst>
                              <p:par>
                                <p:cTn id="10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4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9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2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5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 nodeType="clickPar">
                      <p:stCondLst>
                        <p:cond delay="indefinite"/>
                      </p:stCondLst>
                      <p:childTnLst>
                        <p:par>
                          <p:cTn id="1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8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 nodeType="clickPar">
                      <p:stCondLst>
                        <p:cond delay="indefinite"/>
                      </p:stCondLst>
                      <p:childTnLst>
                        <p:par>
                          <p:cTn id="1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 nodeType="clickPar">
                      <p:stCondLst>
                        <p:cond delay="indefinite"/>
                      </p:stCondLst>
                      <p:childTnLst>
                        <p:par>
                          <p:cTn id="1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 nodeType="clickPar">
                      <p:stCondLst>
                        <p:cond delay="indefinite"/>
                      </p:stCondLst>
                      <p:childTnLst>
                        <p:par>
                          <p:cTn id="1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 nodeType="clickPar">
                      <p:stCondLst>
                        <p:cond delay="indefinite"/>
                      </p:stCondLst>
                      <p:childTnLst>
                        <p:par>
                          <p:cTn id="1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0" fill="hold">
                      <p:stCondLst>
                        <p:cond delay="indefinite"/>
                      </p:stCondLst>
                      <p:childTnLst>
                        <p:par>
                          <p:cTn id="181" fill="hold">
                            <p:stCondLst>
                              <p:cond delay="0"/>
                            </p:stCondLst>
                            <p:childTnLst>
                              <p:par>
                                <p:cTn id="18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4" fill="hold">
                      <p:stCondLst>
                        <p:cond delay="indefinite"/>
                      </p:stCondLst>
                      <p:childTnLst>
                        <p:par>
                          <p:cTn id="185" fill="hold">
                            <p:stCondLst>
                              <p:cond delay="0"/>
                            </p:stCondLst>
                            <p:childTnLst>
                              <p:par>
                                <p:cTn id="18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 nodeType="clickPar">
                      <p:stCondLst>
                        <p:cond delay="indefinite"/>
                      </p:stCondLst>
                      <p:childTnLst>
                        <p:par>
                          <p:cTn id="1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2" fill="hold">
                      <p:stCondLst>
                        <p:cond delay="indefinite"/>
                      </p:stCondLst>
                      <p:childTnLst>
                        <p:par>
                          <p:cTn id="193" fill="hold">
                            <p:stCondLst>
                              <p:cond delay="0"/>
                            </p:stCondLst>
                            <p:childTnLst>
                              <p:par>
                                <p:cTn id="19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6" fill="hold" nodeType="clickPar">
                      <p:stCondLst>
                        <p:cond delay="indefinite"/>
                      </p:stCondLst>
                      <p:childTnLst>
                        <p:par>
                          <p:cTn id="19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0" fill="hold">
                      <p:stCondLst>
                        <p:cond delay="indefinite"/>
                      </p:stCondLst>
                      <p:childTnLst>
                        <p:par>
                          <p:cTn id="201" fill="hold">
                            <p:stCondLst>
                              <p:cond delay="0"/>
                            </p:stCondLst>
                            <p:childTnLst>
                              <p:par>
                                <p:cTn id="20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4" fill="hold" nodeType="clickPar">
                      <p:stCondLst>
                        <p:cond delay="indefinite"/>
                      </p:stCondLst>
                      <p:childTnLst>
                        <p:par>
                          <p:cTn id="20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8" fill="hold">
                      <p:stCondLst>
                        <p:cond delay="indefinite"/>
                      </p:stCondLst>
                      <p:childTnLst>
                        <p:par>
                          <p:cTn id="209" fill="hold">
                            <p:stCondLst>
                              <p:cond delay="0"/>
                            </p:stCondLst>
                            <p:childTnLst>
                              <p:par>
                                <p:cTn id="2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2" fill="hold" nodeType="clickPar">
                      <p:stCondLst>
                        <p:cond delay="indefinite"/>
                      </p:stCondLst>
                      <p:childTnLst>
                        <p:par>
                          <p:cTn id="2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6" fill="hold" nodeType="clickPar">
                      <p:stCondLst>
                        <p:cond delay="indefinite"/>
                      </p:stCondLst>
                      <p:childTnLst>
                        <p:par>
                          <p:cTn id="2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924" grpId="0"/>
      <p:bldP spid="37927" grpId="0"/>
      <p:bldP spid="37936" grpId="0"/>
      <p:bldP spid="37937" grpId="0"/>
      <p:bldP spid="37938" grpId="0"/>
      <p:bldP spid="37940" grpId="0"/>
      <p:bldP spid="37941" grpId="0"/>
      <p:bldP spid="37942" grpId="0"/>
      <p:bldP spid="37943" grpId="0"/>
      <p:bldP spid="37944" grpId="0"/>
      <p:bldP spid="28" grpId="0"/>
      <p:bldP spid="31" grpId="0"/>
      <p:bldP spid="32" grpId="0"/>
      <p:bldP spid="34" grpId="0"/>
      <p:bldP spid="35" grpId="0"/>
      <p:bldP spid="36" grpId="0"/>
      <p:bldP spid="37" grpId="0"/>
      <p:bldP spid="38" grpId="0"/>
      <p:bldP spid="39" grpId="0"/>
      <p:bldP spid="40" grpId="0"/>
      <p:bldP spid="41" grpId="0"/>
      <p:bldP spid="42" grpId="0"/>
      <p:bldP spid="43" grpId="0"/>
      <p:bldP spid="44" grpId="0"/>
      <p:bldP spid="45" grpId="0"/>
      <p:bldP spid="46" grpId="0"/>
      <p:bldP spid="47" grpId="0"/>
      <p:bldP spid="48" grpId="0"/>
      <p:bldP spid="49" grpId="0"/>
      <p:bldP spid="50" grpId="0"/>
      <p:bldP spid="51" grpId="0"/>
      <p:bldP spid="52" grpId="0"/>
      <p:bldP spid="53" grpId="0"/>
      <p:bldP spid="54" grpId="0"/>
      <p:bldP spid="55" grpId="0"/>
      <p:bldP spid="56" grpId="0"/>
      <p:bldP spid="56" grpId="1"/>
      <p:bldP spid="57" grpId="0"/>
      <p:bldP spid="57" grpId="1"/>
      <p:bldP spid="58" grpId="0"/>
      <p:bldP spid="59" grpId="0"/>
      <p:bldP spid="60" grpId="0"/>
      <p:bldP spid="6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9" name="Rectangle 11"/>
          <p:cNvSpPr>
            <a:spLocks noRot="1" noChangeArrowheads="1"/>
          </p:cNvSpPr>
          <p:nvPr/>
        </p:nvSpPr>
        <p:spPr bwMode="auto">
          <a:xfrm>
            <a:off x="190500" y="688159"/>
            <a:ext cx="868997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eaLnBrk="1" hangingPunct="1">
              <a:lnSpc>
                <a:spcPct val="90000"/>
              </a:lnSpc>
              <a:spcBef>
                <a:spcPct val="20000"/>
              </a:spcBef>
              <a:buClr>
                <a:schemeClr val="hlink"/>
              </a:buClr>
              <a:buFont typeface="Wingdings" pitchFamily="2" charset="2"/>
              <a:buBlip>
                <a:blip r:embed="rId3"/>
              </a:buBlip>
              <a:defRPr/>
            </a:pPr>
            <a:r>
              <a:rPr lang="en-US" sz="2800" dirty="0">
                <a:solidFill>
                  <a:schemeClr val="accent1"/>
                </a:solidFill>
                <a:latin typeface="Comic Sans MS" panose="030F0702030302020204" pitchFamily="66" charset="0"/>
              </a:rPr>
              <a:t>To subtract two matrices, they must have the same order.  You simply subtract corresponding entries.</a:t>
            </a:r>
          </a:p>
        </p:txBody>
      </p:sp>
      <p:sp>
        <p:nvSpPr>
          <p:cNvPr id="11" name="Rectangle 21"/>
          <p:cNvSpPr txBox="1">
            <a:spLocks noRot="1" noChangeArrowheads="1"/>
          </p:cNvSpPr>
          <p:nvPr/>
        </p:nvSpPr>
        <p:spPr bwMode="auto">
          <a:xfrm>
            <a:off x="190500" y="61303"/>
            <a:ext cx="7658100" cy="6155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tIns="0" bIns="0"/>
          <a:lstStyle/>
          <a:p>
            <a:pPr eaLnBrk="1" hangingPunct="1">
              <a:spcBef>
                <a:spcPct val="20000"/>
              </a:spcBef>
              <a:buClr>
                <a:schemeClr val="hlink"/>
              </a:buClr>
              <a:defRPr/>
            </a:pPr>
            <a:r>
              <a:rPr lang="en-US" sz="3600" dirty="0">
                <a:solidFill>
                  <a:srgbClr val="00B0F0"/>
                </a:solidFill>
                <a:latin typeface="Comic Sans MS" panose="030F0702030302020204" pitchFamily="66" charset="0"/>
              </a:rPr>
              <a:t>Subtracting two matrices</a:t>
            </a:r>
          </a:p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/>
            </a:pPr>
            <a:endParaRPr lang="en-US" sz="3600" kern="0" dirty="0">
              <a:solidFill>
                <a:srgbClr val="00B0F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omic Sans MS" panose="030F0702030302020204" pitchFamily="66" charset="0"/>
            </a:endParaRPr>
          </a:p>
        </p:txBody>
      </p:sp>
      <p:sp>
        <p:nvSpPr>
          <p:cNvPr id="12" name="Text Box 39"/>
          <p:cNvSpPr txBox="1">
            <a:spLocks noChangeArrowheads="1"/>
          </p:cNvSpPr>
          <p:nvPr/>
        </p:nvSpPr>
        <p:spPr bwMode="auto">
          <a:xfrm>
            <a:off x="4622046" y="3188250"/>
            <a:ext cx="914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dirty="0">
                <a:solidFill>
                  <a:schemeClr val="accent1"/>
                </a:solidFill>
              </a:rPr>
              <a:t>3 x 3</a:t>
            </a:r>
          </a:p>
        </p:txBody>
      </p:sp>
      <p:sp>
        <p:nvSpPr>
          <p:cNvPr id="13" name="Text Box 39"/>
          <p:cNvSpPr txBox="1">
            <a:spLocks noChangeArrowheads="1"/>
          </p:cNvSpPr>
          <p:nvPr/>
        </p:nvSpPr>
        <p:spPr bwMode="auto">
          <a:xfrm>
            <a:off x="7364447" y="3185262"/>
            <a:ext cx="914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dirty="0">
                <a:solidFill>
                  <a:schemeClr val="accent1"/>
                </a:solidFill>
              </a:rPr>
              <a:t>3 x 3</a:t>
            </a:r>
          </a:p>
        </p:txBody>
      </p:sp>
      <p:sp>
        <p:nvSpPr>
          <p:cNvPr id="15" name="Text Box 48"/>
          <p:cNvSpPr txBox="1">
            <a:spLocks noChangeArrowheads="1"/>
          </p:cNvSpPr>
          <p:nvPr/>
        </p:nvSpPr>
        <p:spPr bwMode="auto">
          <a:xfrm>
            <a:off x="4261655" y="3370599"/>
            <a:ext cx="692724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200" dirty="0">
                <a:solidFill>
                  <a:srgbClr val="0070C0"/>
                </a:solidFill>
              </a:rPr>
              <a:t>9</a:t>
            </a:r>
            <a:r>
              <a:rPr lang="en-US" altLang="en-US" sz="3200" dirty="0">
                <a:solidFill>
                  <a:srgbClr val="0070C0"/>
                </a:solidFill>
                <a:sym typeface="Symbol" panose="05050102010706020507" pitchFamily="18" charset="2"/>
              </a:rPr>
              <a:t></a:t>
            </a:r>
            <a:endParaRPr lang="en-US" altLang="en-US" sz="3200" dirty="0">
              <a:solidFill>
                <a:srgbClr val="0070C0"/>
              </a:solidFill>
            </a:endParaRPr>
          </a:p>
        </p:txBody>
      </p:sp>
      <p:sp>
        <p:nvSpPr>
          <p:cNvPr id="16" name="Text Box 49"/>
          <p:cNvSpPr txBox="1">
            <a:spLocks noChangeArrowheads="1"/>
          </p:cNvSpPr>
          <p:nvPr/>
        </p:nvSpPr>
        <p:spPr bwMode="auto">
          <a:xfrm>
            <a:off x="4950300" y="3362372"/>
            <a:ext cx="8382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200" dirty="0">
                <a:solidFill>
                  <a:srgbClr val="0070C0"/>
                </a:solidFill>
              </a:rPr>
              <a:t>4</a:t>
            </a:r>
          </a:p>
        </p:txBody>
      </p:sp>
      <p:sp>
        <p:nvSpPr>
          <p:cNvPr id="17" name="Text Box 50"/>
          <p:cNvSpPr txBox="1">
            <a:spLocks noChangeArrowheads="1"/>
          </p:cNvSpPr>
          <p:nvPr/>
        </p:nvSpPr>
        <p:spPr bwMode="auto">
          <a:xfrm>
            <a:off x="7089916" y="3314433"/>
            <a:ext cx="8382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200" dirty="0">
                <a:solidFill>
                  <a:srgbClr val="0070C0"/>
                </a:solidFill>
              </a:rPr>
              <a:t>4</a:t>
            </a:r>
            <a:r>
              <a:rPr lang="en-US" altLang="en-US" sz="3200" dirty="0">
                <a:solidFill>
                  <a:srgbClr val="0070C0"/>
                </a:solidFill>
                <a:sym typeface="Symbol" panose="05050102010706020507" pitchFamily="18" charset="2"/>
              </a:rPr>
              <a:t></a:t>
            </a:r>
            <a:endParaRPr lang="en-US" altLang="en-US" sz="3200" dirty="0">
              <a:solidFill>
                <a:srgbClr val="0070C0"/>
              </a:solidFill>
            </a:endParaRPr>
          </a:p>
        </p:txBody>
      </p:sp>
      <p:sp>
        <p:nvSpPr>
          <p:cNvPr id="18" name="Text Box 53"/>
          <p:cNvSpPr txBox="1">
            <a:spLocks noChangeArrowheads="1"/>
          </p:cNvSpPr>
          <p:nvPr/>
        </p:nvSpPr>
        <p:spPr bwMode="auto">
          <a:xfrm>
            <a:off x="4266053" y="4375063"/>
            <a:ext cx="8382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200" dirty="0">
                <a:solidFill>
                  <a:srgbClr val="0070C0"/>
                </a:solidFill>
              </a:rPr>
              <a:t>1</a:t>
            </a:r>
            <a:r>
              <a:rPr lang="en-US" altLang="en-US" sz="3200" dirty="0">
                <a:solidFill>
                  <a:srgbClr val="0070C0"/>
                </a:solidFill>
                <a:sym typeface="Symbol" panose="05050102010706020507" pitchFamily="18" charset="2"/>
              </a:rPr>
              <a:t></a:t>
            </a:r>
            <a:endParaRPr lang="en-US" altLang="en-US" sz="3200" dirty="0">
              <a:solidFill>
                <a:srgbClr val="0070C0"/>
              </a:solidFill>
            </a:endParaRPr>
          </a:p>
        </p:txBody>
      </p:sp>
      <p:sp>
        <p:nvSpPr>
          <p:cNvPr id="19" name="Text Box 54"/>
          <p:cNvSpPr txBox="1">
            <a:spLocks noChangeArrowheads="1"/>
          </p:cNvSpPr>
          <p:nvPr/>
        </p:nvSpPr>
        <p:spPr bwMode="auto">
          <a:xfrm>
            <a:off x="4748464" y="4375064"/>
            <a:ext cx="998852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200" dirty="0">
                <a:solidFill>
                  <a:srgbClr val="0070C0"/>
                </a:solidFill>
                <a:sym typeface="Symbol" panose="05050102010706020507" pitchFamily="18" charset="2"/>
              </a:rPr>
              <a:t>(</a:t>
            </a:r>
            <a:r>
              <a:rPr lang="en-US" altLang="en-US" sz="3200" dirty="0">
                <a:solidFill>
                  <a:srgbClr val="0070C0"/>
                </a:solidFill>
              </a:rPr>
              <a:t>2)</a:t>
            </a:r>
          </a:p>
        </p:txBody>
      </p:sp>
      <p:sp>
        <p:nvSpPr>
          <p:cNvPr id="20" name="Text Box 55"/>
          <p:cNvSpPr txBox="1">
            <a:spLocks noChangeArrowheads="1"/>
          </p:cNvSpPr>
          <p:nvPr/>
        </p:nvSpPr>
        <p:spPr bwMode="auto">
          <a:xfrm>
            <a:off x="7107992" y="4375063"/>
            <a:ext cx="8382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200" dirty="0">
                <a:solidFill>
                  <a:srgbClr val="0070C0"/>
                </a:solidFill>
              </a:rPr>
              <a:t>8</a:t>
            </a:r>
            <a:r>
              <a:rPr lang="en-US" altLang="en-US" sz="3200" dirty="0">
                <a:solidFill>
                  <a:srgbClr val="0070C0"/>
                </a:solidFill>
                <a:sym typeface="Symbol" panose="05050102010706020507" pitchFamily="18" charset="2"/>
              </a:rPr>
              <a:t></a:t>
            </a:r>
            <a:endParaRPr lang="en-US" altLang="en-US" sz="3200" dirty="0">
              <a:solidFill>
                <a:srgbClr val="0070C0"/>
              </a:solidFill>
            </a:endParaRPr>
          </a:p>
        </p:txBody>
      </p:sp>
      <p:sp>
        <p:nvSpPr>
          <p:cNvPr id="22" name="Text Box 50"/>
          <p:cNvSpPr txBox="1">
            <a:spLocks noChangeArrowheads="1"/>
          </p:cNvSpPr>
          <p:nvPr/>
        </p:nvSpPr>
        <p:spPr bwMode="auto">
          <a:xfrm>
            <a:off x="7835826" y="3295111"/>
            <a:ext cx="8382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200" dirty="0">
                <a:solidFill>
                  <a:srgbClr val="0070C0"/>
                </a:solidFill>
              </a:rPr>
              <a:t>7</a:t>
            </a:r>
          </a:p>
        </p:txBody>
      </p:sp>
      <p:sp>
        <p:nvSpPr>
          <p:cNvPr id="23" name="Text Box 55"/>
          <p:cNvSpPr txBox="1">
            <a:spLocks noChangeArrowheads="1"/>
          </p:cNvSpPr>
          <p:nvPr/>
        </p:nvSpPr>
        <p:spPr bwMode="auto">
          <a:xfrm>
            <a:off x="7810268" y="4372224"/>
            <a:ext cx="8382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200" dirty="0">
                <a:solidFill>
                  <a:srgbClr val="0070C0"/>
                </a:solidFill>
              </a:rPr>
              <a:t>2</a:t>
            </a:r>
          </a:p>
        </p:txBody>
      </p:sp>
      <p:sp>
        <p:nvSpPr>
          <p:cNvPr id="24" name="Text Box 48"/>
          <p:cNvSpPr txBox="1">
            <a:spLocks noChangeArrowheads="1"/>
          </p:cNvSpPr>
          <p:nvPr/>
        </p:nvSpPr>
        <p:spPr bwMode="auto">
          <a:xfrm>
            <a:off x="4279557" y="3853393"/>
            <a:ext cx="81394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200" dirty="0">
                <a:solidFill>
                  <a:srgbClr val="0070C0"/>
                </a:solidFill>
              </a:rPr>
              <a:t>5</a:t>
            </a:r>
            <a:r>
              <a:rPr lang="en-US" altLang="en-US" sz="3200" dirty="0">
                <a:solidFill>
                  <a:srgbClr val="0070C0"/>
                </a:solidFill>
                <a:sym typeface="Symbol" panose="05050102010706020507" pitchFamily="18" charset="2"/>
              </a:rPr>
              <a:t></a:t>
            </a:r>
            <a:endParaRPr lang="en-US" altLang="en-US" sz="3200" dirty="0">
              <a:solidFill>
                <a:srgbClr val="0070C0"/>
              </a:solidFill>
            </a:endParaRPr>
          </a:p>
        </p:txBody>
      </p:sp>
      <p:sp>
        <p:nvSpPr>
          <p:cNvPr id="25" name="Text Box 49"/>
          <p:cNvSpPr txBox="1">
            <a:spLocks noChangeArrowheads="1"/>
          </p:cNvSpPr>
          <p:nvPr/>
        </p:nvSpPr>
        <p:spPr bwMode="auto">
          <a:xfrm>
            <a:off x="4953573" y="3853391"/>
            <a:ext cx="8382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200" dirty="0">
                <a:solidFill>
                  <a:srgbClr val="0070C0"/>
                </a:solidFill>
              </a:rPr>
              <a:t>1</a:t>
            </a:r>
          </a:p>
        </p:txBody>
      </p:sp>
      <p:sp>
        <p:nvSpPr>
          <p:cNvPr id="26" name="Text Box 50"/>
          <p:cNvSpPr txBox="1">
            <a:spLocks noChangeArrowheads="1"/>
          </p:cNvSpPr>
          <p:nvPr/>
        </p:nvSpPr>
        <p:spPr bwMode="auto">
          <a:xfrm>
            <a:off x="7086673" y="3795624"/>
            <a:ext cx="8382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200" dirty="0">
                <a:solidFill>
                  <a:srgbClr val="0070C0"/>
                </a:solidFill>
              </a:rPr>
              <a:t>6</a:t>
            </a:r>
            <a:r>
              <a:rPr lang="en-US" altLang="en-US" sz="3200" dirty="0">
                <a:solidFill>
                  <a:srgbClr val="0070C0"/>
                </a:solidFill>
                <a:sym typeface="Symbol" panose="05050102010706020507" pitchFamily="18" charset="2"/>
              </a:rPr>
              <a:t></a:t>
            </a:r>
            <a:endParaRPr lang="en-US" altLang="en-US" sz="3200" dirty="0">
              <a:solidFill>
                <a:srgbClr val="0070C0"/>
              </a:solidFill>
            </a:endParaRPr>
          </a:p>
        </p:txBody>
      </p:sp>
      <p:sp>
        <p:nvSpPr>
          <p:cNvPr id="27" name="Text Box 50"/>
          <p:cNvSpPr txBox="1">
            <a:spLocks noChangeArrowheads="1"/>
          </p:cNvSpPr>
          <p:nvPr/>
        </p:nvSpPr>
        <p:spPr bwMode="auto">
          <a:xfrm>
            <a:off x="7583071" y="3792786"/>
            <a:ext cx="933561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200" dirty="0">
                <a:solidFill>
                  <a:srgbClr val="0070C0"/>
                </a:solidFill>
                <a:sym typeface="Symbol" panose="05050102010706020507" pitchFamily="18" charset="2"/>
              </a:rPr>
              <a:t>(4)</a:t>
            </a:r>
            <a:endParaRPr lang="en-US" altLang="en-US" sz="3200" dirty="0">
              <a:solidFill>
                <a:srgbClr val="0070C0"/>
              </a:solidFill>
            </a:endParaRPr>
          </a:p>
        </p:txBody>
      </p:sp>
      <p:sp>
        <p:nvSpPr>
          <p:cNvPr id="28" name="Text Box 49"/>
          <p:cNvSpPr txBox="1">
            <a:spLocks noChangeArrowheads="1"/>
          </p:cNvSpPr>
          <p:nvPr/>
        </p:nvSpPr>
        <p:spPr bwMode="auto">
          <a:xfrm>
            <a:off x="3584343" y="3830244"/>
            <a:ext cx="8382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200" dirty="0">
                <a:solidFill>
                  <a:srgbClr val="0070C0"/>
                </a:solidFill>
              </a:rPr>
              <a:t>=</a:t>
            </a:r>
          </a:p>
        </p:txBody>
      </p:sp>
      <p:sp>
        <p:nvSpPr>
          <p:cNvPr id="29" name="Text Box 48"/>
          <p:cNvSpPr txBox="1">
            <a:spLocks noChangeArrowheads="1"/>
          </p:cNvSpPr>
          <p:nvPr/>
        </p:nvSpPr>
        <p:spPr bwMode="auto">
          <a:xfrm>
            <a:off x="5573217" y="3370598"/>
            <a:ext cx="935032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200" dirty="0">
                <a:solidFill>
                  <a:srgbClr val="0070C0"/>
                </a:solidFill>
                <a:sym typeface="Symbol" panose="05050102010706020507" pitchFamily="18" charset="2"/>
              </a:rPr>
              <a:t></a:t>
            </a:r>
            <a:r>
              <a:rPr lang="en-US" altLang="en-US" sz="3200" dirty="0">
                <a:solidFill>
                  <a:srgbClr val="0070C0"/>
                </a:solidFill>
              </a:rPr>
              <a:t>2</a:t>
            </a:r>
            <a:r>
              <a:rPr lang="en-US" altLang="en-US" sz="3200" dirty="0">
                <a:solidFill>
                  <a:srgbClr val="0070C0"/>
                </a:solidFill>
                <a:sym typeface="Symbol" panose="05050102010706020507" pitchFamily="18" charset="2"/>
              </a:rPr>
              <a:t></a:t>
            </a:r>
            <a:endParaRPr lang="en-US" altLang="en-US" sz="3200" dirty="0">
              <a:solidFill>
                <a:srgbClr val="0070C0"/>
              </a:solidFill>
            </a:endParaRPr>
          </a:p>
        </p:txBody>
      </p:sp>
      <p:sp>
        <p:nvSpPr>
          <p:cNvPr id="30" name="Text Box 49"/>
          <p:cNvSpPr txBox="1">
            <a:spLocks noChangeArrowheads="1"/>
          </p:cNvSpPr>
          <p:nvPr/>
        </p:nvSpPr>
        <p:spPr bwMode="auto">
          <a:xfrm>
            <a:off x="6405866" y="3362372"/>
            <a:ext cx="8382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200" dirty="0">
                <a:solidFill>
                  <a:srgbClr val="0070C0"/>
                </a:solidFill>
              </a:rPr>
              <a:t>0</a:t>
            </a:r>
          </a:p>
        </p:txBody>
      </p:sp>
      <p:sp>
        <p:nvSpPr>
          <p:cNvPr id="31" name="Text Box 53"/>
          <p:cNvSpPr txBox="1">
            <a:spLocks noChangeArrowheads="1"/>
          </p:cNvSpPr>
          <p:nvPr/>
        </p:nvSpPr>
        <p:spPr bwMode="auto">
          <a:xfrm>
            <a:off x="5788098" y="4375063"/>
            <a:ext cx="8382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200" dirty="0">
                <a:solidFill>
                  <a:srgbClr val="0070C0"/>
                </a:solidFill>
              </a:rPr>
              <a:t>3</a:t>
            </a:r>
            <a:r>
              <a:rPr lang="en-US" altLang="en-US" sz="3200" dirty="0">
                <a:solidFill>
                  <a:srgbClr val="0070C0"/>
                </a:solidFill>
                <a:sym typeface="Symbol" panose="05050102010706020507" pitchFamily="18" charset="2"/>
              </a:rPr>
              <a:t></a:t>
            </a:r>
            <a:endParaRPr lang="en-US" altLang="en-US" sz="3200" dirty="0">
              <a:solidFill>
                <a:srgbClr val="0070C0"/>
              </a:solidFill>
            </a:endParaRPr>
          </a:p>
        </p:txBody>
      </p:sp>
      <p:sp>
        <p:nvSpPr>
          <p:cNvPr id="32" name="Text Box 54"/>
          <p:cNvSpPr txBox="1">
            <a:spLocks noChangeArrowheads="1"/>
          </p:cNvSpPr>
          <p:nvPr/>
        </p:nvSpPr>
        <p:spPr bwMode="auto">
          <a:xfrm>
            <a:off x="6393644" y="4375063"/>
            <a:ext cx="8382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200" dirty="0">
                <a:solidFill>
                  <a:srgbClr val="0070C0"/>
                </a:solidFill>
              </a:rPr>
              <a:t>3</a:t>
            </a:r>
          </a:p>
        </p:txBody>
      </p:sp>
      <p:sp>
        <p:nvSpPr>
          <p:cNvPr id="33" name="Text Box 48"/>
          <p:cNvSpPr txBox="1">
            <a:spLocks noChangeArrowheads="1"/>
          </p:cNvSpPr>
          <p:nvPr/>
        </p:nvSpPr>
        <p:spPr bwMode="auto">
          <a:xfrm>
            <a:off x="5788098" y="3853390"/>
            <a:ext cx="81394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200" dirty="0">
                <a:solidFill>
                  <a:srgbClr val="0070C0"/>
                </a:solidFill>
              </a:rPr>
              <a:t>0</a:t>
            </a:r>
            <a:r>
              <a:rPr lang="en-US" altLang="en-US" sz="3200" dirty="0">
                <a:solidFill>
                  <a:srgbClr val="0070C0"/>
                </a:solidFill>
                <a:sym typeface="Symbol" panose="05050102010706020507" pitchFamily="18" charset="2"/>
              </a:rPr>
              <a:t></a:t>
            </a:r>
            <a:endParaRPr lang="en-US" altLang="en-US" sz="3200" dirty="0">
              <a:solidFill>
                <a:srgbClr val="0070C0"/>
              </a:solidFill>
            </a:endParaRPr>
          </a:p>
        </p:txBody>
      </p:sp>
      <p:sp>
        <p:nvSpPr>
          <p:cNvPr id="34" name="Text Box 49"/>
          <p:cNvSpPr txBox="1">
            <a:spLocks noChangeArrowheads="1"/>
          </p:cNvSpPr>
          <p:nvPr/>
        </p:nvSpPr>
        <p:spPr bwMode="auto">
          <a:xfrm>
            <a:off x="6419839" y="3853389"/>
            <a:ext cx="8382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200" dirty="0">
                <a:solidFill>
                  <a:srgbClr val="0070C0"/>
                </a:solidFill>
              </a:rPr>
              <a:t>5</a:t>
            </a:r>
          </a:p>
        </p:txBody>
      </p:sp>
      <p:sp>
        <p:nvSpPr>
          <p:cNvPr id="36" name="Text Box 48"/>
          <p:cNvSpPr txBox="1">
            <a:spLocks noChangeArrowheads="1"/>
          </p:cNvSpPr>
          <p:nvPr/>
        </p:nvSpPr>
        <p:spPr bwMode="auto">
          <a:xfrm>
            <a:off x="4255793" y="1510569"/>
            <a:ext cx="8382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200" dirty="0">
                <a:solidFill>
                  <a:srgbClr val="0070C0"/>
                </a:solidFill>
              </a:rPr>
              <a:t>9</a:t>
            </a:r>
          </a:p>
        </p:txBody>
      </p:sp>
      <p:sp>
        <p:nvSpPr>
          <p:cNvPr id="37" name="Text Box 50"/>
          <p:cNvSpPr txBox="1">
            <a:spLocks noChangeArrowheads="1"/>
          </p:cNvSpPr>
          <p:nvPr/>
        </p:nvSpPr>
        <p:spPr bwMode="auto">
          <a:xfrm>
            <a:off x="5289799" y="1514356"/>
            <a:ext cx="8382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200" dirty="0">
                <a:solidFill>
                  <a:srgbClr val="0070C0"/>
                </a:solidFill>
              </a:rPr>
              <a:t>4</a:t>
            </a:r>
          </a:p>
        </p:txBody>
      </p:sp>
      <p:sp>
        <p:nvSpPr>
          <p:cNvPr id="38" name="Text Box 53"/>
          <p:cNvSpPr txBox="1">
            <a:spLocks noChangeArrowheads="1"/>
          </p:cNvSpPr>
          <p:nvPr/>
        </p:nvSpPr>
        <p:spPr bwMode="auto">
          <a:xfrm>
            <a:off x="4250886" y="2090007"/>
            <a:ext cx="8382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200" dirty="0">
                <a:solidFill>
                  <a:srgbClr val="0070C0"/>
                </a:solidFill>
              </a:rPr>
              <a:t>5</a:t>
            </a:r>
          </a:p>
        </p:txBody>
      </p:sp>
      <p:sp>
        <p:nvSpPr>
          <p:cNvPr id="39" name="Text Box 55"/>
          <p:cNvSpPr txBox="1">
            <a:spLocks noChangeArrowheads="1"/>
          </p:cNvSpPr>
          <p:nvPr/>
        </p:nvSpPr>
        <p:spPr bwMode="auto">
          <a:xfrm>
            <a:off x="5324615" y="2093794"/>
            <a:ext cx="8382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200" dirty="0">
                <a:solidFill>
                  <a:srgbClr val="0070C0"/>
                </a:solidFill>
              </a:rPr>
              <a:t>6</a:t>
            </a:r>
          </a:p>
        </p:txBody>
      </p:sp>
      <p:sp>
        <p:nvSpPr>
          <p:cNvPr id="41" name="Text Box 53"/>
          <p:cNvSpPr txBox="1">
            <a:spLocks noChangeArrowheads="1"/>
          </p:cNvSpPr>
          <p:nvPr/>
        </p:nvSpPr>
        <p:spPr bwMode="auto">
          <a:xfrm>
            <a:off x="4280035" y="2616704"/>
            <a:ext cx="8382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200" dirty="0">
                <a:solidFill>
                  <a:srgbClr val="0070C0"/>
                </a:solidFill>
              </a:rPr>
              <a:t>1</a:t>
            </a:r>
          </a:p>
        </p:txBody>
      </p:sp>
      <p:sp>
        <p:nvSpPr>
          <p:cNvPr id="42" name="Text Box 55"/>
          <p:cNvSpPr txBox="1">
            <a:spLocks noChangeArrowheads="1"/>
          </p:cNvSpPr>
          <p:nvPr/>
        </p:nvSpPr>
        <p:spPr bwMode="auto">
          <a:xfrm>
            <a:off x="5309032" y="2616704"/>
            <a:ext cx="8382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200" dirty="0">
                <a:solidFill>
                  <a:srgbClr val="0070C0"/>
                </a:solidFill>
              </a:rPr>
              <a:t>8</a:t>
            </a:r>
          </a:p>
        </p:txBody>
      </p:sp>
      <p:sp>
        <p:nvSpPr>
          <p:cNvPr id="43" name="Text Box 50"/>
          <p:cNvSpPr txBox="1">
            <a:spLocks noChangeArrowheads="1"/>
          </p:cNvSpPr>
          <p:nvPr/>
        </p:nvSpPr>
        <p:spPr bwMode="auto">
          <a:xfrm>
            <a:off x="4664319" y="1506464"/>
            <a:ext cx="8382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200" dirty="0">
                <a:solidFill>
                  <a:srgbClr val="0070C0"/>
                </a:solidFill>
              </a:rPr>
              <a:t>-2</a:t>
            </a:r>
          </a:p>
        </p:txBody>
      </p:sp>
      <p:sp>
        <p:nvSpPr>
          <p:cNvPr id="44" name="Text Box 55"/>
          <p:cNvSpPr txBox="1">
            <a:spLocks noChangeArrowheads="1"/>
          </p:cNvSpPr>
          <p:nvPr/>
        </p:nvSpPr>
        <p:spPr bwMode="auto">
          <a:xfrm>
            <a:off x="4804883" y="2085902"/>
            <a:ext cx="8382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200" dirty="0">
                <a:solidFill>
                  <a:srgbClr val="0070C0"/>
                </a:solidFill>
              </a:rPr>
              <a:t>0</a:t>
            </a:r>
          </a:p>
        </p:txBody>
      </p:sp>
      <p:sp>
        <p:nvSpPr>
          <p:cNvPr id="45" name="Text Box 55"/>
          <p:cNvSpPr txBox="1">
            <a:spLocks noChangeArrowheads="1"/>
          </p:cNvSpPr>
          <p:nvPr/>
        </p:nvSpPr>
        <p:spPr bwMode="auto">
          <a:xfrm>
            <a:off x="4789300" y="2608812"/>
            <a:ext cx="8382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200" dirty="0">
                <a:solidFill>
                  <a:srgbClr val="0070C0"/>
                </a:solidFill>
              </a:rPr>
              <a:t>3</a:t>
            </a:r>
          </a:p>
        </p:txBody>
      </p:sp>
      <p:sp>
        <p:nvSpPr>
          <p:cNvPr id="47" name="Text Box 48"/>
          <p:cNvSpPr txBox="1">
            <a:spLocks noChangeArrowheads="1"/>
          </p:cNvSpPr>
          <p:nvPr/>
        </p:nvSpPr>
        <p:spPr bwMode="auto">
          <a:xfrm>
            <a:off x="6922864" y="1518461"/>
            <a:ext cx="8382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200" dirty="0">
                <a:solidFill>
                  <a:srgbClr val="0070C0"/>
                </a:solidFill>
              </a:rPr>
              <a:t>4</a:t>
            </a:r>
          </a:p>
        </p:txBody>
      </p:sp>
      <p:sp>
        <p:nvSpPr>
          <p:cNvPr id="48" name="Text Box 50"/>
          <p:cNvSpPr txBox="1">
            <a:spLocks noChangeArrowheads="1"/>
          </p:cNvSpPr>
          <p:nvPr/>
        </p:nvSpPr>
        <p:spPr bwMode="auto">
          <a:xfrm>
            <a:off x="7956870" y="1522248"/>
            <a:ext cx="8382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200" dirty="0">
                <a:solidFill>
                  <a:srgbClr val="0070C0"/>
                </a:solidFill>
              </a:rPr>
              <a:t>7</a:t>
            </a:r>
          </a:p>
        </p:txBody>
      </p:sp>
      <p:sp>
        <p:nvSpPr>
          <p:cNvPr id="49" name="Text Box 53"/>
          <p:cNvSpPr txBox="1">
            <a:spLocks noChangeArrowheads="1"/>
          </p:cNvSpPr>
          <p:nvPr/>
        </p:nvSpPr>
        <p:spPr bwMode="auto">
          <a:xfrm>
            <a:off x="6917957" y="2097899"/>
            <a:ext cx="8382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200" dirty="0">
                <a:solidFill>
                  <a:srgbClr val="0070C0"/>
                </a:solidFill>
              </a:rPr>
              <a:t>1</a:t>
            </a:r>
          </a:p>
        </p:txBody>
      </p:sp>
      <p:sp>
        <p:nvSpPr>
          <p:cNvPr id="50" name="Text Box 55"/>
          <p:cNvSpPr txBox="1">
            <a:spLocks noChangeArrowheads="1"/>
          </p:cNvSpPr>
          <p:nvPr/>
        </p:nvSpPr>
        <p:spPr bwMode="auto">
          <a:xfrm>
            <a:off x="7884179" y="2101686"/>
            <a:ext cx="8382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200" dirty="0">
                <a:solidFill>
                  <a:srgbClr val="0070C0"/>
                </a:solidFill>
              </a:rPr>
              <a:t>-4</a:t>
            </a:r>
          </a:p>
        </p:txBody>
      </p:sp>
      <p:sp>
        <p:nvSpPr>
          <p:cNvPr id="52" name="Text Box 53"/>
          <p:cNvSpPr txBox="1">
            <a:spLocks noChangeArrowheads="1"/>
          </p:cNvSpPr>
          <p:nvPr/>
        </p:nvSpPr>
        <p:spPr bwMode="auto">
          <a:xfrm>
            <a:off x="6840025" y="2625066"/>
            <a:ext cx="8382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200" dirty="0">
                <a:solidFill>
                  <a:srgbClr val="0070C0"/>
                </a:solidFill>
              </a:rPr>
              <a:t>-2</a:t>
            </a:r>
          </a:p>
        </p:txBody>
      </p:sp>
      <p:sp>
        <p:nvSpPr>
          <p:cNvPr id="53" name="Text Box 55"/>
          <p:cNvSpPr txBox="1">
            <a:spLocks noChangeArrowheads="1"/>
          </p:cNvSpPr>
          <p:nvPr/>
        </p:nvSpPr>
        <p:spPr bwMode="auto">
          <a:xfrm>
            <a:off x="7976103" y="2624596"/>
            <a:ext cx="8382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200" dirty="0">
                <a:solidFill>
                  <a:srgbClr val="0070C0"/>
                </a:solidFill>
              </a:rPr>
              <a:t>2</a:t>
            </a:r>
          </a:p>
        </p:txBody>
      </p:sp>
      <p:sp>
        <p:nvSpPr>
          <p:cNvPr id="54" name="Text Box 50"/>
          <p:cNvSpPr txBox="1">
            <a:spLocks noChangeArrowheads="1"/>
          </p:cNvSpPr>
          <p:nvPr/>
        </p:nvSpPr>
        <p:spPr bwMode="auto">
          <a:xfrm>
            <a:off x="7454237" y="1514280"/>
            <a:ext cx="8382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200" dirty="0">
                <a:solidFill>
                  <a:srgbClr val="0070C0"/>
                </a:solidFill>
              </a:rPr>
              <a:t>0</a:t>
            </a:r>
          </a:p>
        </p:txBody>
      </p:sp>
      <p:sp>
        <p:nvSpPr>
          <p:cNvPr id="55" name="Text Box 55"/>
          <p:cNvSpPr txBox="1">
            <a:spLocks noChangeArrowheads="1"/>
          </p:cNvSpPr>
          <p:nvPr/>
        </p:nvSpPr>
        <p:spPr bwMode="auto">
          <a:xfrm>
            <a:off x="7471954" y="2093794"/>
            <a:ext cx="8382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200" dirty="0">
                <a:solidFill>
                  <a:srgbClr val="0070C0"/>
                </a:solidFill>
              </a:rPr>
              <a:t>5</a:t>
            </a:r>
          </a:p>
        </p:txBody>
      </p:sp>
      <p:sp>
        <p:nvSpPr>
          <p:cNvPr id="56" name="Text Box 55"/>
          <p:cNvSpPr txBox="1">
            <a:spLocks noChangeArrowheads="1"/>
          </p:cNvSpPr>
          <p:nvPr/>
        </p:nvSpPr>
        <p:spPr bwMode="auto">
          <a:xfrm>
            <a:off x="7456371" y="2616704"/>
            <a:ext cx="8382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200" dirty="0">
                <a:solidFill>
                  <a:srgbClr val="0070C0"/>
                </a:solidFill>
              </a:rPr>
              <a:t>3</a:t>
            </a:r>
          </a:p>
        </p:txBody>
      </p:sp>
      <p:sp>
        <p:nvSpPr>
          <p:cNvPr id="57" name="Text Box 55"/>
          <p:cNvSpPr txBox="1">
            <a:spLocks noChangeArrowheads="1"/>
          </p:cNvSpPr>
          <p:nvPr/>
        </p:nvSpPr>
        <p:spPr bwMode="auto">
          <a:xfrm>
            <a:off x="3275105" y="2163167"/>
            <a:ext cx="8382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800" dirty="0">
                <a:solidFill>
                  <a:schemeClr val="accent1"/>
                </a:solidFill>
              </a:rPr>
              <a:t>A =</a:t>
            </a:r>
          </a:p>
        </p:txBody>
      </p:sp>
      <p:sp>
        <p:nvSpPr>
          <p:cNvPr id="58" name="Text Box 55"/>
          <p:cNvSpPr txBox="1">
            <a:spLocks noChangeArrowheads="1"/>
          </p:cNvSpPr>
          <p:nvPr/>
        </p:nvSpPr>
        <p:spPr bwMode="auto">
          <a:xfrm>
            <a:off x="5918017" y="2136582"/>
            <a:ext cx="8382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800" dirty="0">
                <a:solidFill>
                  <a:schemeClr val="accent1"/>
                </a:solidFill>
              </a:rPr>
              <a:t>B =</a:t>
            </a:r>
          </a:p>
        </p:txBody>
      </p:sp>
      <p:sp>
        <p:nvSpPr>
          <p:cNvPr id="59" name="Text Box 55"/>
          <p:cNvSpPr txBox="1">
            <a:spLocks noChangeArrowheads="1"/>
          </p:cNvSpPr>
          <p:nvPr/>
        </p:nvSpPr>
        <p:spPr bwMode="auto">
          <a:xfrm>
            <a:off x="2407756" y="2174663"/>
            <a:ext cx="8382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800" dirty="0">
                <a:solidFill>
                  <a:schemeClr val="accent1"/>
                </a:solidFill>
              </a:rPr>
              <a:t>Let</a:t>
            </a:r>
          </a:p>
        </p:txBody>
      </p:sp>
      <p:sp>
        <p:nvSpPr>
          <p:cNvPr id="60" name="Text Box 55"/>
          <p:cNvSpPr txBox="1">
            <a:spLocks noChangeArrowheads="1"/>
          </p:cNvSpPr>
          <p:nvPr/>
        </p:nvSpPr>
        <p:spPr bwMode="auto">
          <a:xfrm>
            <a:off x="615539" y="3343157"/>
            <a:ext cx="217017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800" dirty="0">
                <a:solidFill>
                  <a:srgbClr val="FF0000"/>
                </a:solidFill>
              </a:rPr>
              <a:t>Find A </a:t>
            </a:r>
            <a:r>
              <a:rPr lang="en-US" altLang="en-US" sz="2800" dirty="0">
                <a:solidFill>
                  <a:srgbClr val="FF0000"/>
                </a:solidFill>
                <a:sym typeface="Symbol" panose="05050102010706020507" pitchFamily="18" charset="2"/>
              </a:rPr>
              <a:t> </a:t>
            </a:r>
            <a:r>
              <a:rPr lang="en-US" altLang="en-US" sz="2800" dirty="0">
                <a:solidFill>
                  <a:srgbClr val="FF0000"/>
                </a:solidFill>
              </a:rPr>
              <a:t>B</a:t>
            </a:r>
          </a:p>
        </p:txBody>
      </p:sp>
      <p:sp>
        <p:nvSpPr>
          <p:cNvPr id="62" name="Text Box 48"/>
          <p:cNvSpPr txBox="1">
            <a:spLocks noChangeArrowheads="1"/>
          </p:cNvSpPr>
          <p:nvPr/>
        </p:nvSpPr>
        <p:spPr bwMode="auto">
          <a:xfrm>
            <a:off x="4379433" y="5168930"/>
            <a:ext cx="8382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200" dirty="0">
                <a:solidFill>
                  <a:srgbClr val="0070C0"/>
                </a:solidFill>
              </a:rPr>
              <a:t>5</a:t>
            </a:r>
          </a:p>
        </p:txBody>
      </p:sp>
      <p:sp>
        <p:nvSpPr>
          <p:cNvPr id="63" name="Text Box 50"/>
          <p:cNvSpPr txBox="1">
            <a:spLocks noChangeArrowheads="1"/>
          </p:cNvSpPr>
          <p:nvPr/>
        </p:nvSpPr>
        <p:spPr bwMode="auto">
          <a:xfrm>
            <a:off x="5589949" y="5172007"/>
            <a:ext cx="8382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200" dirty="0">
                <a:solidFill>
                  <a:srgbClr val="0070C0"/>
                </a:solidFill>
                <a:sym typeface="Symbol" panose="05050102010706020507" pitchFamily="18" charset="2"/>
              </a:rPr>
              <a:t>3</a:t>
            </a:r>
            <a:endParaRPr lang="en-US" altLang="en-US" sz="3200" dirty="0">
              <a:solidFill>
                <a:srgbClr val="0070C0"/>
              </a:solidFill>
            </a:endParaRPr>
          </a:p>
        </p:txBody>
      </p:sp>
      <p:sp>
        <p:nvSpPr>
          <p:cNvPr id="64" name="Text Box 53"/>
          <p:cNvSpPr txBox="1">
            <a:spLocks noChangeArrowheads="1"/>
          </p:cNvSpPr>
          <p:nvPr/>
        </p:nvSpPr>
        <p:spPr bwMode="auto">
          <a:xfrm>
            <a:off x="4414017" y="5722429"/>
            <a:ext cx="8382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200" dirty="0">
                <a:solidFill>
                  <a:srgbClr val="0070C0"/>
                </a:solidFill>
              </a:rPr>
              <a:t>4</a:t>
            </a:r>
          </a:p>
        </p:txBody>
      </p:sp>
      <p:sp>
        <p:nvSpPr>
          <p:cNvPr id="65" name="Text Box 55"/>
          <p:cNvSpPr txBox="1">
            <a:spLocks noChangeArrowheads="1"/>
          </p:cNvSpPr>
          <p:nvPr/>
        </p:nvSpPr>
        <p:spPr bwMode="auto">
          <a:xfrm>
            <a:off x="5648807" y="5720647"/>
            <a:ext cx="8382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200" dirty="0">
                <a:solidFill>
                  <a:srgbClr val="0070C0"/>
                </a:solidFill>
              </a:rPr>
              <a:t>10</a:t>
            </a:r>
          </a:p>
        </p:txBody>
      </p:sp>
      <p:sp>
        <p:nvSpPr>
          <p:cNvPr id="67" name="Text Box 53"/>
          <p:cNvSpPr txBox="1">
            <a:spLocks noChangeArrowheads="1"/>
          </p:cNvSpPr>
          <p:nvPr/>
        </p:nvSpPr>
        <p:spPr bwMode="auto">
          <a:xfrm>
            <a:off x="4429890" y="6252119"/>
            <a:ext cx="8382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200" dirty="0">
                <a:solidFill>
                  <a:srgbClr val="0070C0"/>
                </a:solidFill>
              </a:rPr>
              <a:t>3</a:t>
            </a:r>
          </a:p>
        </p:txBody>
      </p:sp>
      <p:sp>
        <p:nvSpPr>
          <p:cNvPr id="68" name="Text Box 55"/>
          <p:cNvSpPr txBox="1">
            <a:spLocks noChangeArrowheads="1"/>
          </p:cNvSpPr>
          <p:nvPr/>
        </p:nvSpPr>
        <p:spPr bwMode="auto">
          <a:xfrm>
            <a:off x="5774780" y="6250999"/>
            <a:ext cx="8382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200" dirty="0">
                <a:solidFill>
                  <a:srgbClr val="0070C0"/>
                </a:solidFill>
              </a:rPr>
              <a:t>6</a:t>
            </a:r>
          </a:p>
        </p:txBody>
      </p:sp>
      <p:sp>
        <p:nvSpPr>
          <p:cNvPr id="69" name="Text Box 50"/>
          <p:cNvSpPr txBox="1">
            <a:spLocks noChangeArrowheads="1"/>
          </p:cNvSpPr>
          <p:nvPr/>
        </p:nvSpPr>
        <p:spPr bwMode="auto">
          <a:xfrm>
            <a:off x="4923115" y="5172007"/>
            <a:ext cx="8382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200" dirty="0">
                <a:solidFill>
                  <a:srgbClr val="0070C0"/>
                </a:solidFill>
                <a:sym typeface="Symbol" panose="05050102010706020507" pitchFamily="18" charset="2"/>
              </a:rPr>
              <a:t></a:t>
            </a:r>
            <a:r>
              <a:rPr lang="en-US" altLang="en-US" sz="3200" dirty="0">
                <a:solidFill>
                  <a:srgbClr val="0070C0"/>
                </a:solidFill>
              </a:rPr>
              <a:t>2</a:t>
            </a:r>
          </a:p>
        </p:txBody>
      </p:sp>
      <p:sp>
        <p:nvSpPr>
          <p:cNvPr id="70" name="Text Box 55"/>
          <p:cNvSpPr txBox="1">
            <a:spLocks noChangeArrowheads="1"/>
          </p:cNvSpPr>
          <p:nvPr/>
        </p:nvSpPr>
        <p:spPr bwMode="auto">
          <a:xfrm>
            <a:off x="4927632" y="5721007"/>
            <a:ext cx="8382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200" dirty="0">
                <a:solidFill>
                  <a:srgbClr val="0070C0"/>
                </a:solidFill>
                <a:sym typeface="Symbol" panose="05050102010706020507" pitchFamily="18" charset="2"/>
              </a:rPr>
              <a:t></a:t>
            </a:r>
            <a:r>
              <a:rPr lang="en-US" altLang="en-US" sz="3200" dirty="0">
                <a:solidFill>
                  <a:srgbClr val="0070C0"/>
                </a:solidFill>
              </a:rPr>
              <a:t>5</a:t>
            </a:r>
          </a:p>
        </p:txBody>
      </p:sp>
      <p:sp>
        <p:nvSpPr>
          <p:cNvPr id="71" name="Text Box 55"/>
          <p:cNvSpPr txBox="1">
            <a:spLocks noChangeArrowheads="1"/>
          </p:cNvSpPr>
          <p:nvPr/>
        </p:nvSpPr>
        <p:spPr bwMode="auto">
          <a:xfrm>
            <a:off x="5046236" y="6250999"/>
            <a:ext cx="8382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200" dirty="0">
                <a:solidFill>
                  <a:srgbClr val="0070C0"/>
                </a:solidFill>
              </a:rPr>
              <a:t>0</a:t>
            </a:r>
          </a:p>
        </p:txBody>
      </p:sp>
      <p:sp>
        <p:nvSpPr>
          <p:cNvPr id="72" name="Text Box 55"/>
          <p:cNvSpPr txBox="1">
            <a:spLocks noChangeArrowheads="1"/>
          </p:cNvSpPr>
          <p:nvPr/>
        </p:nvSpPr>
        <p:spPr bwMode="auto">
          <a:xfrm>
            <a:off x="2737193" y="5748756"/>
            <a:ext cx="142075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800" dirty="0">
                <a:solidFill>
                  <a:srgbClr val="0070C0"/>
                </a:solidFill>
              </a:rPr>
              <a:t>A – B =</a:t>
            </a:r>
          </a:p>
        </p:txBody>
      </p:sp>
      <p:sp>
        <p:nvSpPr>
          <p:cNvPr id="73" name="Text Box 55"/>
          <p:cNvSpPr txBox="1">
            <a:spLocks noChangeArrowheads="1"/>
          </p:cNvSpPr>
          <p:nvPr/>
        </p:nvSpPr>
        <p:spPr bwMode="auto">
          <a:xfrm>
            <a:off x="210099" y="2118394"/>
            <a:ext cx="2452706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200" dirty="0">
                <a:solidFill>
                  <a:srgbClr val="0070C0"/>
                </a:solidFill>
              </a:rPr>
              <a:t>Example 3</a:t>
            </a:r>
          </a:p>
        </p:txBody>
      </p:sp>
      <p:sp>
        <p:nvSpPr>
          <p:cNvPr id="74" name="Text Box 54"/>
          <p:cNvSpPr txBox="1">
            <a:spLocks noChangeArrowheads="1"/>
          </p:cNvSpPr>
          <p:nvPr/>
        </p:nvSpPr>
        <p:spPr bwMode="auto">
          <a:xfrm>
            <a:off x="6359858" y="1339390"/>
            <a:ext cx="838200" cy="21544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4000" dirty="0">
                <a:solidFill>
                  <a:srgbClr val="0070C0"/>
                </a:solidFill>
                <a:latin typeface="Century" panose="02040604050505020304" pitchFamily="18" charset="0"/>
                <a:ea typeface="Cambria" panose="02040503050406030204" pitchFamily="18" charset="0"/>
              </a:rPr>
              <a:t>(</a:t>
            </a:r>
          </a:p>
        </p:txBody>
      </p:sp>
      <p:sp>
        <p:nvSpPr>
          <p:cNvPr id="75" name="Text Box 54"/>
          <p:cNvSpPr txBox="1">
            <a:spLocks noChangeArrowheads="1"/>
          </p:cNvSpPr>
          <p:nvPr/>
        </p:nvSpPr>
        <p:spPr bwMode="auto">
          <a:xfrm>
            <a:off x="8101274" y="1298685"/>
            <a:ext cx="838200" cy="21544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4000" dirty="0">
                <a:solidFill>
                  <a:srgbClr val="0070C0"/>
                </a:solidFill>
                <a:latin typeface="Century" panose="020406040505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77" name="Text Box 54"/>
          <p:cNvSpPr txBox="1">
            <a:spLocks noChangeArrowheads="1"/>
          </p:cNvSpPr>
          <p:nvPr/>
        </p:nvSpPr>
        <p:spPr bwMode="auto">
          <a:xfrm>
            <a:off x="3765970" y="1302508"/>
            <a:ext cx="838200" cy="21544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4000" dirty="0">
                <a:solidFill>
                  <a:srgbClr val="0070C0"/>
                </a:solidFill>
                <a:latin typeface="Century" panose="02040604050505020304" pitchFamily="18" charset="0"/>
                <a:ea typeface="Cambria" panose="02040503050406030204" pitchFamily="18" charset="0"/>
              </a:rPr>
              <a:t>(</a:t>
            </a:r>
          </a:p>
        </p:txBody>
      </p:sp>
      <p:sp>
        <p:nvSpPr>
          <p:cNvPr id="78" name="Text Box 54"/>
          <p:cNvSpPr txBox="1">
            <a:spLocks noChangeArrowheads="1"/>
          </p:cNvSpPr>
          <p:nvPr/>
        </p:nvSpPr>
        <p:spPr bwMode="auto">
          <a:xfrm>
            <a:off x="5426745" y="1278098"/>
            <a:ext cx="838200" cy="21544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4000" dirty="0">
                <a:solidFill>
                  <a:srgbClr val="0070C0"/>
                </a:solidFill>
                <a:latin typeface="Century" panose="020406040505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80" name="Text Box 54"/>
          <p:cNvSpPr txBox="1">
            <a:spLocks noChangeArrowheads="1"/>
          </p:cNvSpPr>
          <p:nvPr/>
        </p:nvSpPr>
        <p:spPr bwMode="auto">
          <a:xfrm>
            <a:off x="3839017" y="3068558"/>
            <a:ext cx="838200" cy="21544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4000" dirty="0">
                <a:solidFill>
                  <a:srgbClr val="0070C0"/>
                </a:solidFill>
                <a:latin typeface="Century" panose="02040604050505020304" pitchFamily="18" charset="0"/>
                <a:ea typeface="Cambria" panose="02040503050406030204" pitchFamily="18" charset="0"/>
              </a:rPr>
              <a:t>(</a:t>
            </a:r>
          </a:p>
        </p:txBody>
      </p:sp>
      <p:sp>
        <p:nvSpPr>
          <p:cNvPr id="81" name="Text Box 54"/>
          <p:cNvSpPr txBox="1">
            <a:spLocks noChangeArrowheads="1"/>
          </p:cNvSpPr>
          <p:nvPr/>
        </p:nvSpPr>
        <p:spPr bwMode="auto">
          <a:xfrm>
            <a:off x="7986974" y="3017571"/>
            <a:ext cx="838200" cy="21544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4000" dirty="0">
                <a:solidFill>
                  <a:srgbClr val="0070C0"/>
                </a:solidFill>
                <a:latin typeface="Century" panose="020406040505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83" name="Text Box 54"/>
          <p:cNvSpPr txBox="1">
            <a:spLocks noChangeArrowheads="1"/>
          </p:cNvSpPr>
          <p:nvPr/>
        </p:nvSpPr>
        <p:spPr bwMode="auto">
          <a:xfrm>
            <a:off x="3924077" y="4898403"/>
            <a:ext cx="838200" cy="21544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4000" dirty="0">
                <a:solidFill>
                  <a:srgbClr val="0070C0"/>
                </a:solidFill>
                <a:latin typeface="Century" panose="02040604050505020304" pitchFamily="18" charset="0"/>
                <a:ea typeface="Cambria" panose="02040503050406030204" pitchFamily="18" charset="0"/>
              </a:rPr>
              <a:t>(</a:t>
            </a:r>
          </a:p>
        </p:txBody>
      </p:sp>
      <p:sp>
        <p:nvSpPr>
          <p:cNvPr id="84" name="Text Box 54"/>
          <p:cNvSpPr txBox="1">
            <a:spLocks noChangeArrowheads="1"/>
          </p:cNvSpPr>
          <p:nvPr/>
        </p:nvSpPr>
        <p:spPr bwMode="auto">
          <a:xfrm>
            <a:off x="5958528" y="4894756"/>
            <a:ext cx="838200" cy="21544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4000" dirty="0">
                <a:solidFill>
                  <a:srgbClr val="0070C0"/>
                </a:solidFill>
                <a:latin typeface="Century" panose="020406040505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273159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000"/>
                            </p:stCondLst>
                            <p:childTnLst>
                              <p:par>
                                <p:cTn id="2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500"/>
                            </p:stCondLst>
                            <p:childTnLst>
                              <p:par>
                                <p:cTn id="3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000"/>
                            </p:stCondLst>
                            <p:childTnLst>
                              <p:par>
                                <p:cTn id="3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500"/>
                            </p:stCondLst>
                            <p:childTnLst>
                              <p:par>
                                <p:cTn id="4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3000"/>
                            </p:stCondLst>
                            <p:childTnLst>
                              <p:par>
                                <p:cTn id="4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3500"/>
                            </p:stCondLst>
                            <p:childTnLst>
                              <p:par>
                                <p:cTn id="4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4000"/>
                            </p:stCondLst>
                            <p:childTnLst>
                              <p:par>
                                <p:cTn id="5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4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4500"/>
                            </p:stCondLst>
                            <p:childTnLst>
                              <p:par>
                                <p:cTn id="5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5000"/>
                            </p:stCondLst>
                            <p:childTnLst>
                              <p:par>
                                <p:cTn id="6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500"/>
                            </p:stCondLst>
                            <p:childTnLst>
                              <p:par>
                                <p:cTn id="7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6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1000"/>
                            </p:stCondLst>
                            <p:childTnLst>
                              <p:par>
                                <p:cTn id="7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0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1500"/>
                            </p:stCondLst>
                            <p:childTnLst>
                              <p:par>
                                <p:cTn id="8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4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2000"/>
                            </p:stCondLst>
                            <p:childTnLst>
                              <p:par>
                                <p:cTn id="8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8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2500"/>
                            </p:stCondLst>
                            <p:childTnLst>
                              <p:par>
                                <p:cTn id="9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3000"/>
                            </p:stCondLst>
                            <p:childTnLst>
                              <p:par>
                                <p:cTn id="9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6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3500"/>
                            </p:stCondLst>
                            <p:childTnLst>
                              <p:par>
                                <p:cTn id="9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0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4000"/>
                            </p:stCondLst>
                            <p:childTnLst>
                              <p:par>
                                <p:cTn id="10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4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4500"/>
                            </p:stCondLst>
                            <p:childTnLst>
                              <p:par>
                                <p:cTn id="10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8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5000"/>
                            </p:stCondLst>
                            <p:childTnLst>
                              <p:par>
                                <p:cTn id="11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9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2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7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2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5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>
                      <p:stCondLst>
                        <p:cond delay="indefinite"/>
                      </p:stCondLst>
                      <p:childTnLst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0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>
                      <p:stCondLst>
                        <p:cond delay="indefinite"/>
                      </p:stCondLst>
                      <p:childTnLst>
                        <p:par>
                          <p:cTn id="182" fill="hold">
                            <p:stCondLst>
                              <p:cond delay="0"/>
                            </p:stCondLst>
                            <p:childTnLst>
                              <p:par>
                                <p:cTn id="18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6" fill="hold">
                      <p:stCondLst>
                        <p:cond delay="indefinite"/>
                      </p:stCondLst>
                      <p:childTnLst>
                        <p:par>
                          <p:cTn id="187" fill="hold">
                            <p:stCondLst>
                              <p:cond delay="0"/>
                            </p:stCondLst>
                            <p:childTnLst>
                              <p:par>
                                <p:cTn id="18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5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6" fill="hold">
                      <p:stCondLst>
                        <p:cond delay="indefinite"/>
                      </p:stCondLst>
                      <p:childTnLst>
                        <p:par>
                          <p:cTn id="197" fill="hold">
                            <p:stCondLst>
                              <p:cond delay="0"/>
                            </p:stCondLst>
                            <p:childTnLst>
                              <p:par>
                                <p:cTn id="19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1" fill="hold">
                      <p:stCondLst>
                        <p:cond delay="indefinite"/>
                      </p:stCondLst>
                      <p:childTnLst>
                        <p:par>
                          <p:cTn id="202" fill="hold">
                            <p:stCondLst>
                              <p:cond delay="0"/>
                            </p:stCondLst>
                            <p:childTnLst>
                              <p:par>
                                <p:cTn id="20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6" fill="hold">
                      <p:stCondLst>
                        <p:cond delay="indefinite"/>
                      </p:stCondLst>
                      <p:childTnLst>
                        <p:par>
                          <p:cTn id="207" fill="hold">
                            <p:stCondLst>
                              <p:cond delay="0"/>
                            </p:stCondLst>
                            <p:childTnLst>
                              <p:par>
                                <p:cTn id="20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0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1" fill="hold">
                      <p:stCondLst>
                        <p:cond delay="indefinite"/>
                      </p:stCondLst>
                      <p:childTnLst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6" fill="hold">
                      <p:stCondLst>
                        <p:cond delay="indefinite"/>
                      </p:stCondLst>
                      <p:childTnLst>
                        <p:par>
                          <p:cTn id="217" fill="hold">
                            <p:stCondLst>
                              <p:cond delay="0"/>
                            </p:stCondLst>
                            <p:childTnLst>
                              <p:par>
                                <p:cTn id="2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1" fill="hold">
                      <p:stCondLst>
                        <p:cond delay="indefinite"/>
                      </p:stCondLst>
                      <p:childTnLst>
                        <p:par>
                          <p:cTn id="222" fill="hold">
                            <p:stCondLst>
                              <p:cond delay="0"/>
                            </p:stCondLst>
                            <p:childTnLst>
                              <p:par>
                                <p:cTn id="2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5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6" fill="hold">
                      <p:stCondLst>
                        <p:cond delay="indefinite"/>
                      </p:stCondLst>
                      <p:childTnLst>
                        <p:par>
                          <p:cTn id="227" fill="hold">
                            <p:stCondLst>
                              <p:cond delay="0"/>
                            </p:stCondLst>
                            <p:childTnLst>
                              <p:par>
                                <p:cTn id="22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1" fill="hold">
                      <p:stCondLst>
                        <p:cond delay="indefinite"/>
                      </p:stCondLst>
                      <p:childTnLst>
                        <p:par>
                          <p:cTn id="232" fill="hold">
                            <p:stCondLst>
                              <p:cond delay="0"/>
                            </p:stCondLst>
                            <p:childTnLst>
                              <p:par>
                                <p:cTn id="23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6" fill="hold">
                      <p:stCondLst>
                        <p:cond delay="indefinite"/>
                      </p:stCondLst>
                      <p:childTnLst>
                        <p:par>
                          <p:cTn id="237" fill="hold">
                            <p:stCondLst>
                              <p:cond delay="0"/>
                            </p:stCondLst>
                            <p:childTnLst>
                              <p:par>
                                <p:cTn id="23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0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1" fill="hold">
                      <p:stCondLst>
                        <p:cond delay="indefinite"/>
                      </p:stCondLst>
                      <p:childTnLst>
                        <p:par>
                          <p:cTn id="242" fill="hold">
                            <p:stCondLst>
                              <p:cond delay="0"/>
                            </p:stCondLst>
                            <p:childTnLst>
                              <p:par>
                                <p:cTn id="24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6" fill="hold">
                      <p:stCondLst>
                        <p:cond delay="indefinite"/>
                      </p:stCondLst>
                      <p:childTnLst>
                        <p:par>
                          <p:cTn id="247" fill="hold">
                            <p:stCondLst>
                              <p:cond delay="0"/>
                            </p:stCondLst>
                            <p:childTnLst>
                              <p:par>
                                <p:cTn id="24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1" fill="hold">
                      <p:stCondLst>
                        <p:cond delay="indefinite"/>
                      </p:stCondLst>
                      <p:childTnLst>
                        <p:par>
                          <p:cTn id="252" fill="hold">
                            <p:stCondLst>
                              <p:cond delay="0"/>
                            </p:stCondLst>
                            <p:childTnLst>
                              <p:par>
                                <p:cTn id="25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5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6" fill="hold">
                      <p:stCondLst>
                        <p:cond delay="indefinite"/>
                      </p:stCondLst>
                      <p:childTnLst>
                        <p:par>
                          <p:cTn id="257" fill="hold">
                            <p:stCondLst>
                              <p:cond delay="0"/>
                            </p:stCondLst>
                            <p:childTnLst>
                              <p:par>
                                <p:cTn id="25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1" fill="hold">
                      <p:stCondLst>
                        <p:cond delay="indefinite"/>
                      </p:stCondLst>
                      <p:childTnLst>
                        <p:par>
                          <p:cTn id="262" fill="hold">
                            <p:stCondLst>
                              <p:cond delay="0"/>
                            </p:stCondLst>
                            <p:childTnLst>
                              <p:par>
                                <p:cTn id="26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6" fill="hold">
                      <p:stCondLst>
                        <p:cond delay="indefinite"/>
                      </p:stCondLst>
                      <p:childTnLst>
                        <p:par>
                          <p:cTn id="267" fill="hold">
                            <p:stCondLst>
                              <p:cond delay="0"/>
                            </p:stCondLst>
                            <p:childTnLst>
                              <p:par>
                                <p:cTn id="26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0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1" fill="hold">
                      <p:stCondLst>
                        <p:cond delay="indefinite"/>
                      </p:stCondLst>
                      <p:childTnLst>
                        <p:par>
                          <p:cTn id="272" fill="hold">
                            <p:stCondLst>
                              <p:cond delay="0"/>
                            </p:stCondLst>
                            <p:childTnLst>
                              <p:par>
                                <p:cTn id="27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6" fill="hold">
                      <p:stCondLst>
                        <p:cond delay="indefinite"/>
                      </p:stCondLst>
                      <p:childTnLst>
                        <p:par>
                          <p:cTn id="277" fill="hold">
                            <p:stCondLst>
                              <p:cond delay="0"/>
                            </p:stCondLst>
                            <p:childTnLst>
                              <p:par>
                                <p:cTn id="27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1" fill="hold">
                      <p:stCondLst>
                        <p:cond delay="indefinite"/>
                      </p:stCondLst>
                      <p:childTnLst>
                        <p:par>
                          <p:cTn id="282" fill="hold">
                            <p:stCondLst>
                              <p:cond delay="0"/>
                            </p:stCondLst>
                            <p:childTnLst>
                              <p:par>
                                <p:cTn id="28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5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6" fill="hold">
                      <p:stCondLst>
                        <p:cond delay="indefinite"/>
                      </p:stCondLst>
                      <p:childTnLst>
                        <p:par>
                          <p:cTn id="287" fill="hold">
                            <p:stCondLst>
                              <p:cond delay="0"/>
                            </p:stCondLst>
                            <p:childTnLst>
                              <p:par>
                                <p:cTn id="28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1" fill="hold">
                      <p:stCondLst>
                        <p:cond delay="indefinite"/>
                      </p:stCondLst>
                      <p:childTnLst>
                        <p:par>
                          <p:cTn id="292" fill="hold">
                            <p:stCondLst>
                              <p:cond delay="0"/>
                            </p:stCondLst>
                            <p:childTnLst>
                              <p:par>
                                <p:cTn id="29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6" fill="hold">
                      <p:stCondLst>
                        <p:cond delay="indefinite"/>
                      </p:stCondLst>
                      <p:childTnLst>
                        <p:par>
                          <p:cTn id="297" fill="hold">
                            <p:stCondLst>
                              <p:cond delay="0"/>
                            </p:stCondLst>
                            <p:childTnLst>
                              <p:par>
                                <p:cTn id="29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0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2" grpId="1"/>
      <p:bldP spid="13" grpId="0"/>
      <p:bldP spid="13" grpId="1"/>
      <p:bldP spid="15" grpId="0"/>
      <p:bldP spid="16" grpId="0"/>
      <p:bldP spid="17" grpId="0"/>
      <p:bldP spid="18" grpId="0"/>
      <p:bldP spid="19" grpId="0"/>
      <p:bldP spid="20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  <p:bldP spid="34" grpId="0"/>
      <p:bldP spid="36" grpId="0"/>
      <p:bldP spid="37" grpId="0"/>
      <p:bldP spid="38" grpId="0"/>
      <p:bldP spid="39" grpId="0"/>
      <p:bldP spid="41" grpId="0"/>
      <p:bldP spid="42" grpId="0"/>
      <p:bldP spid="43" grpId="0"/>
      <p:bldP spid="44" grpId="0"/>
      <p:bldP spid="45" grpId="0"/>
      <p:bldP spid="47" grpId="0"/>
      <p:bldP spid="48" grpId="0"/>
      <p:bldP spid="49" grpId="0"/>
      <p:bldP spid="50" grpId="0"/>
      <p:bldP spid="52" grpId="0"/>
      <p:bldP spid="53" grpId="0"/>
      <p:bldP spid="54" grpId="0"/>
      <p:bldP spid="55" grpId="0"/>
      <p:bldP spid="56" grpId="0"/>
      <p:bldP spid="57" grpId="0"/>
      <p:bldP spid="58" grpId="0"/>
      <p:bldP spid="59" grpId="0"/>
      <p:bldP spid="60" grpId="0"/>
      <p:bldP spid="62" grpId="0"/>
      <p:bldP spid="63" grpId="0"/>
      <p:bldP spid="64" grpId="0"/>
      <p:bldP spid="65" grpId="0"/>
      <p:bldP spid="67" grpId="0"/>
      <p:bldP spid="68" grpId="0"/>
      <p:bldP spid="69" grpId="0"/>
      <p:bldP spid="70" grpId="0"/>
      <p:bldP spid="71" grpId="0"/>
      <p:bldP spid="72" grpId="0"/>
      <p:bldP spid="73" grpId="0"/>
      <p:bldP spid="74" grpId="0"/>
      <p:bldP spid="75" grpId="0"/>
      <p:bldP spid="77" grpId="0"/>
      <p:bldP spid="78" grpId="0"/>
      <p:bldP spid="80" grpId="0"/>
      <p:bldP spid="81" grpId="0"/>
      <p:bldP spid="83" grpId="0"/>
      <p:bldP spid="8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0" name="Text Box 10"/>
          <p:cNvSpPr txBox="1">
            <a:spLocks noChangeArrowheads="1"/>
          </p:cNvSpPr>
          <p:nvPr/>
        </p:nvSpPr>
        <p:spPr bwMode="auto">
          <a:xfrm>
            <a:off x="3514491" y="3255553"/>
            <a:ext cx="5334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400" dirty="0">
                <a:solidFill>
                  <a:srgbClr val="0070C0"/>
                </a:solidFill>
              </a:rPr>
              <a:t>=</a:t>
            </a:r>
          </a:p>
        </p:txBody>
      </p:sp>
      <p:sp>
        <p:nvSpPr>
          <p:cNvPr id="51214" name="Text Box 14"/>
          <p:cNvSpPr txBox="1">
            <a:spLocks noChangeArrowheads="1"/>
          </p:cNvSpPr>
          <p:nvPr/>
        </p:nvSpPr>
        <p:spPr bwMode="auto">
          <a:xfrm>
            <a:off x="5876691" y="3865153"/>
            <a:ext cx="1143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600" dirty="0">
                <a:solidFill>
                  <a:srgbClr val="0070C0"/>
                </a:solidFill>
              </a:rPr>
              <a:t>5-2</a:t>
            </a:r>
          </a:p>
        </p:txBody>
      </p:sp>
      <p:sp>
        <p:nvSpPr>
          <p:cNvPr id="51215" name="Text Box 15"/>
          <p:cNvSpPr txBox="1">
            <a:spLocks noChangeArrowheads="1"/>
          </p:cNvSpPr>
          <p:nvPr/>
        </p:nvSpPr>
        <p:spPr bwMode="auto">
          <a:xfrm>
            <a:off x="5648091" y="2341153"/>
            <a:ext cx="1143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600" dirty="0">
                <a:solidFill>
                  <a:srgbClr val="0070C0"/>
                </a:solidFill>
              </a:rPr>
              <a:t>-4-1</a:t>
            </a:r>
          </a:p>
        </p:txBody>
      </p:sp>
      <p:sp>
        <p:nvSpPr>
          <p:cNvPr id="51216" name="Text Box 16"/>
          <p:cNvSpPr txBox="1">
            <a:spLocks noChangeArrowheads="1"/>
          </p:cNvSpPr>
          <p:nvPr/>
        </p:nvSpPr>
        <p:spPr bwMode="auto">
          <a:xfrm>
            <a:off x="7095891" y="2341153"/>
            <a:ext cx="1143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600" dirty="0">
                <a:solidFill>
                  <a:srgbClr val="0070C0"/>
                </a:solidFill>
              </a:rPr>
              <a:t>3-8</a:t>
            </a:r>
          </a:p>
        </p:txBody>
      </p:sp>
      <p:sp>
        <p:nvSpPr>
          <p:cNvPr id="51217" name="Text Box 17"/>
          <p:cNvSpPr txBox="1">
            <a:spLocks noChangeArrowheads="1"/>
          </p:cNvSpPr>
          <p:nvPr/>
        </p:nvSpPr>
        <p:spPr bwMode="auto">
          <a:xfrm>
            <a:off x="4428891" y="3103153"/>
            <a:ext cx="1143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600" dirty="0">
                <a:solidFill>
                  <a:srgbClr val="0070C0"/>
                </a:solidFill>
              </a:rPr>
              <a:t>8-3</a:t>
            </a:r>
          </a:p>
        </p:txBody>
      </p:sp>
      <p:sp>
        <p:nvSpPr>
          <p:cNvPr id="51218" name="Text Box 18"/>
          <p:cNvSpPr txBox="1">
            <a:spLocks noChangeArrowheads="1"/>
          </p:cNvSpPr>
          <p:nvPr/>
        </p:nvSpPr>
        <p:spPr bwMode="auto">
          <a:xfrm>
            <a:off x="5648091" y="3103153"/>
            <a:ext cx="1524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600" dirty="0">
                <a:solidFill>
                  <a:srgbClr val="0070C0"/>
                </a:solidFill>
              </a:rPr>
              <a:t>0-(-1)</a:t>
            </a:r>
          </a:p>
        </p:txBody>
      </p:sp>
      <p:sp>
        <p:nvSpPr>
          <p:cNvPr id="51219" name="Text Box 19"/>
          <p:cNvSpPr txBox="1">
            <a:spLocks noChangeArrowheads="1"/>
          </p:cNvSpPr>
          <p:nvPr/>
        </p:nvSpPr>
        <p:spPr bwMode="auto">
          <a:xfrm>
            <a:off x="7095891" y="3103153"/>
            <a:ext cx="1143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600" dirty="0">
                <a:solidFill>
                  <a:srgbClr val="0070C0"/>
                </a:solidFill>
              </a:rPr>
              <a:t>-7-1</a:t>
            </a:r>
          </a:p>
        </p:txBody>
      </p:sp>
      <p:sp>
        <p:nvSpPr>
          <p:cNvPr id="51220" name="Text Box 20"/>
          <p:cNvSpPr txBox="1">
            <a:spLocks noChangeArrowheads="1"/>
          </p:cNvSpPr>
          <p:nvPr/>
        </p:nvSpPr>
        <p:spPr bwMode="auto">
          <a:xfrm>
            <a:off x="4276491" y="3865153"/>
            <a:ext cx="1524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600" dirty="0">
                <a:solidFill>
                  <a:srgbClr val="0070C0"/>
                </a:solidFill>
              </a:rPr>
              <a:t>1-(-4)</a:t>
            </a:r>
          </a:p>
        </p:txBody>
      </p:sp>
      <p:sp>
        <p:nvSpPr>
          <p:cNvPr id="51221" name="Text Box 21"/>
          <p:cNvSpPr txBox="1">
            <a:spLocks noChangeArrowheads="1"/>
          </p:cNvSpPr>
          <p:nvPr/>
        </p:nvSpPr>
        <p:spPr bwMode="auto">
          <a:xfrm>
            <a:off x="4505091" y="2341153"/>
            <a:ext cx="1143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600" dirty="0">
                <a:solidFill>
                  <a:srgbClr val="0070C0"/>
                </a:solidFill>
              </a:rPr>
              <a:t>2-0</a:t>
            </a:r>
          </a:p>
        </p:txBody>
      </p:sp>
      <p:sp>
        <p:nvSpPr>
          <p:cNvPr id="51222" name="Text Box 22"/>
          <p:cNvSpPr txBox="1">
            <a:spLocks noChangeArrowheads="1"/>
          </p:cNvSpPr>
          <p:nvPr/>
        </p:nvSpPr>
        <p:spPr bwMode="auto">
          <a:xfrm>
            <a:off x="7172091" y="3865153"/>
            <a:ext cx="1143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600" dirty="0">
                <a:solidFill>
                  <a:srgbClr val="0070C0"/>
                </a:solidFill>
              </a:rPr>
              <a:t>0-7</a:t>
            </a:r>
          </a:p>
        </p:txBody>
      </p:sp>
      <p:sp>
        <p:nvSpPr>
          <p:cNvPr id="51238" name="Text Box 38"/>
          <p:cNvSpPr txBox="1">
            <a:spLocks noChangeArrowheads="1"/>
          </p:cNvSpPr>
          <p:nvPr/>
        </p:nvSpPr>
        <p:spPr bwMode="auto">
          <a:xfrm>
            <a:off x="2709255" y="5472349"/>
            <a:ext cx="183969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400" dirty="0">
                <a:solidFill>
                  <a:srgbClr val="0070C0"/>
                </a:solidFill>
              </a:rPr>
              <a:t>M </a:t>
            </a:r>
            <a:r>
              <a:rPr lang="en-US" altLang="en-US" sz="2400" dirty="0">
                <a:solidFill>
                  <a:srgbClr val="0070C0"/>
                </a:solidFill>
                <a:sym typeface="Symbol" panose="05050102010706020507" pitchFamily="18" charset="2"/>
              </a:rPr>
              <a:t> </a:t>
            </a:r>
            <a:r>
              <a:rPr lang="en-US" altLang="en-US" sz="2400" dirty="0">
                <a:solidFill>
                  <a:srgbClr val="0070C0"/>
                </a:solidFill>
              </a:rPr>
              <a:t>N =</a:t>
            </a:r>
          </a:p>
        </p:txBody>
      </p:sp>
      <p:sp>
        <p:nvSpPr>
          <p:cNvPr id="51245" name="Text Box 45"/>
          <p:cNvSpPr txBox="1">
            <a:spLocks noChangeArrowheads="1"/>
          </p:cNvSpPr>
          <p:nvPr/>
        </p:nvSpPr>
        <p:spPr bwMode="auto">
          <a:xfrm>
            <a:off x="4466991" y="4649033"/>
            <a:ext cx="5334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600" dirty="0">
                <a:solidFill>
                  <a:schemeClr val="accent1"/>
                </a:solidFill>
              </a:rPr>
              <a:t>2</a:t>
            </a:r>
          </a:p>
        </p:txBody>
      </p:sp>
      <p:sp>
        <p:nvSpPr>
          <p:cNvPr id="51246" name="Text Box 46"/>
          <p:cNvSpPr txBox="1">
            <a:spLocks noChangeArrowheads="1"/>
          </p:cNvSpPr>
          <p:nvPr/>
        </p:nvSpPr>
        <p:spPr bwMode="auto">
          <a:xfrm>
            <a:off x="5152791" y="4649033"/>
            <a:ext cx="6858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600" dirty="0">
                <a:solidFill>
                  <a:schemeClr val="accent1"/>
                </a:solidFill>
              </a:rPr>
              <a:t>-5</a:t>
            </a:r>
          </a:p>
        </p:txBody>
      </p:sp>
      <p:sp>
        <p:nvSpPr>
          <p:cNvPr id="51248" name="Text Box 48"/>
          <p:cNvSpPr txBox="1">
            <a:spLocks noChangeArrowheads="1"/>
          </p:cNvSpPr>
          <p:nvPr/>
        </p:nvSpPr>
        <p:spPr bwMode="auto">
          <a:xfrm>
            <a:off x="6029091" y="4651545"/>
            <a:ext cx="8382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600" dirty="0">
                <a:solidFill>
                  <a:schemeClr val="accent1"/>
                </a:solidFill>
              </a:rPr>
              <a:t>-5</a:t>
            </a:r>
          </a:p>
        </p:txBody>
      </p:sp>
      <p:sp>
        <p:nvSpPr>
          <p:cNvPr id="51249" name="Text Box 49"/>
          <p:cNvSpPr txBox="1">
            <a:spLocks noChangeArrowheads="1"/>
          </p:cNvSpPr>
          <p:nvPr/>
        </p:nvSpPr>
        <p:spPr bwMode="auto">
          <a:xfrm>
            <a:off x="4466991" y="5346489"/>
            <a:ext cx="5334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600" dirty="0">
                <a:solidFill>
                  <a:schemeClr val="accent1"/>
                </a:solidFill>
              </a:rPr>
              <a:t>5</a:t>
            </a:r>
          </a:p>
        </p:txBody>
      </p:sp>
      <p:sp>
        <p:nvSpPr>
          <p:cNvPr id="51250" name="Text Box 50"/>
          <p:cNvSpPr txBox="1">
            <a:spLocks noChangeArrowheads="1"/>
          </p:cNvSpPr>
          <p:nvPr/>
        </p:nvSpPr>
        <p:spPr bwMode="auto">
          <a:xfrm>
            <a:off x="5305191" y="5346489"/>
            <a:ext cx="5334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600" dirty="0">
                <a:solidFill>
                  <a:schemeClr val="accent1"/>
                </a:solidFill>
              </a:rPr>
              <a:t>1</a:t>
            </a:r>
          </a:p>
        </p:txBody>
      </p:sp>
      <p:sp>
        <p:nvSpPr>
          <p:cNvPr id="51251" name="Text Box 51"/>
          <p:cNvSpPr txBox="1">
            <a:spLocks noChangeArrowheads="1"/>
          </p:cNvSpPr>
          <p:nvPr/>
        </p:nvSpPr>
        <p:spPr bwMode="auto">
          <a:xfrm>
            <a:off x="6067191" y="5346489"/>
            <a:ext cx="762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600" dirty="0">
                <a:solidFill>
                  <a:schemeClr val="accent1"/>
                </a:solidFill>
              </a:rPr>
              <a:t>-8</a:t>
            </a:r>
          </a:p>
        </p:txBody>
      </p:sp>
      <p:sp>
        <p:nvSpPr>
          <p:cNvPr id="51252" name="Text Box 52"/>
          <p:cNvSpPr txBox="1">
            <a:spLocks noChangeArrowheads="1"/>
          </p:cNvSpPr>
          <p:nvPr/>
        </p:nvSpPr>
        <p:spPr bwMode="auto">
          <a:xfrm>
            <a:off x="4466991" y="6096833"/>
            <a:ext cx="5334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600" dirty="0">
                <a:solidFill>
                  <a:schemeClr val="accent1"/>
                </a:solidFill>
              </a:rPr>
              <a:t>5</a:t>
            </a:r>
          </a:p>
        </p:txBody>
      </p:sp>
      <p:sp>
        <p:nvSpPr>
          <p:cNvPr id="51253" name="Text Box 53"/>
          <p:cNvSpPr txBox="1">
            <a:spLocks noChangeArrowheads="1"/>
          </p:cNvSpPr>
          <p:nvPr/>
        </p:nvSpPr>
        <p:spPr bwMode="auto">
          <a:xfrm>
            <a:off x="5305191" y="6096833"/>
            <a:ext cx="5334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600" dirty="0">
                <a:solidFill>
                  <a:schemeClr val="accent1"/>
                </a:solidFill>
              </a:rPr>
              <a:t>3</a:t>
            </a:r>
          </a:p>
        </p:txBody>
      </p:sp>
      <p:sp>
        <p:nvSpPr>
          <p:cNvPr id="51254" name="Text Box 54"/>
          <p:cNvSpPr txBox="1">
            <a:spLocks noChangeArrowheads="1"/>
          </p:cNvSpPr>
          <p:nvPr/>
        </p:nvSpPr>
        <p:spPr bwMode="auto">
          <a:xfrm>
            <a:off x="6067191" y="6096833"/>
            <a:ext cx="6858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600" dirty="0">
                <a:solidFill>
                  <a:schemeClr val="accent1"/>
                </a:solidFill>
              </a:rPr>
              <a:t>-7</a:t>
            </a:r>
          </a:p>
        </p:txBody>
      </p:sp>
      <p:sp>
        <p:nvSpPr>
          <p:cNvPr id="30" name="Rectangle 21"/>
          <p:cNvSpPr txBox="1">
            <a:spLocks noRot="1" noChangeArrowheads="1"/>
          </p:cNvSpPr>
          <p:nvPr/>
        </p:nvSpPr>
        <p:spPr bwMode="auto">
          <a:xfrm>
            <a:off x="190500" y="61303"/>
            <a:ext cx="7658100" cy="6155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tIns="0" bIns="0"/>
          <a:lstStyle/>
          <a:p>
            <a:pPr eaLnBrk="1" hangingPunct="1">
              <a:spcBef>
                <a:spcPct val="20000"/>
              </a:spcBef>
              <a:buClr>
                <a:schemeClr val="hlink"/>
              </a:buClr>
              <a:defRPr/>
            </a:pPr>
            <a:r>
              <a:rPr lang="en-US" sz="3600" dirty="0">
                <a:solidFill>
                  <a:srgbClr val="00B0F0"/>
                </a:solidFill>
                <a:latin typeface="Comic Sans MS" panose="030F0702030302020204" pitchFamily="66" charset="0"/>
              </a:rPr>
              <a:t>Subtracting two matrices</a:t>
            </a:r>
          </a:p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/>
            </a:pPr>
            <a:endParaRPr lang="en-US" sz="3600" kern="0" dirty="0">
              <a:solidFill>
                <a:srgbClr val="00B0F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omic Sans MS" panose="030F0702030302020204" pitchFamily="66" charset="0"/>
            </a:endParaRPr>
          </a:p>
        </p:txBody>
      </p:sp>
      <p:sp>
        <p:nvSpPr>
          <p:cNvPr id="32" name="Text Box 55"/>
          <p:cNvSpPr txBox="1">
            <a:spLocks noChangeArrowheads="1"/>
          </p:cNvSpPr>
          <p:nvPr/>
        </p:nvSpPr>
        <p:spPr bwMode="auto">
          <a:xfrm>
            <a:off x="83539" y="1250174"/>
            <a:ext cx="2452706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200" dirty="0">
                <a:solidFill>
                  <a:srgbClr val="0070C0"/>
                </a:solidFill>
              </a:rPr>
              <a:t>Example 4</a:t>
            </a:r>
          </a:p>
        </p:txBody>
      </p:sp>
      <p:sp>
        <p:nvSpPr>
          <p:cNvPr id="33" name="Text Box 39"/>
          <p:cNvSpPr txBox="1">
            <a:spLocks noChangeArrowheads="1"/>
          </p:cNvSpPr>
          <p:nvPr/>
        </p:nvSpPr>
        <p:spPr bwMode="auto">
          <a:xfrm>
            <a:off x="4758058" y="2232480"/>
            <a:ext cx="914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dirty="0">
                <a:solidFill>
                  <a:schemeClr val="accent1"/>
                </a:solidFill>
              </a:rPr>
              <a:t>3 x 3</a:t>
            </a:r>
          </a:p>
        </p:txBody>
      </p:sp>
      <p:sp>
        <p:nvSpPr>
          <p:cNvPr id="34" name="Text Box 39"/>
          <p:cNvSpPr txBox="1">
            <a:spLocks noChangeArrowheads="1"/>
          </p:cNvSpPr>
          <p:nvPr/>
        </p:nvSpPr>
        <p:spPr bwMode="auto">
          <a:xfrm>
            <a:off x="7391400" y="2245690"/>
            <a:ext cx="914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dirty="0">
                <a:solidFill>
                  <a:schemeClr val="accent1"/>
                </a:solidFill>
              </a:rPr>
              <a:t>3 x 3</a:t>
            </a:r>
          </a:p>
        </p:txBody>
      </p:sp>
      <p:sp>
        <p:nvSpPr>
          <p:cNvPr id="36" name="Text Box 48"/>
          <p:cNvSpPr txBox="1">
            <a:spLocks noChangeArrowheads="1"/>
          </p:cNvSpPr>
          <p:nvPr/>
        </p:nvSpPr>
        <p:spPr bwMode="auto">
          <a:xfrm>
            <a:off x="4267642" y="618791"/>
            <a:ext cx="8382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200" dirty="0">
                <a:solidFill>
                  <a:srgbClr val="0070C0"/>
                </a:solidFill>
              </a:rPr>
              <a:t>2</a:t>
            </a:r>
          </a:p>
        </p:txBody>
      </p:sp>
      <p:sp>
        <p:nvSpPr>
          <p:cNvPr id="37" name="Text Box 50"/>
          <p:cNvSpPr txBox="1">
            <a:spLocks noChangeArrowheads="1"/>
          </p:cNvSpPr>
          <p:nvPr/>
        </p:nvSpPr>
        <p:spPr bwMode="auto">
          <a:xfrm>
            <a:off x="5301648" y="622578"/>
            <a:ext cx="8382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200" dirty="0">
                <a:solidFill>
                  <a:srgbClr val="0070C0"/>
                </a:solidFill>
              </a:rPr>
              <a:t>3</a:t>
            </a:r>
          </a:p>
        </p:txBody>
      </p:sp>
      <p:sp>
        <p:nvSpPr>
          <p:cNvPr id="38" name="Text Box 53"/>
          <p:cNvSpPr txBox="1">
            <a:spLocks noChangeArrowheads="1"/>
          </p:cNvSpPr>
          <p:nvPr/>
        </p:nvSpPr>
        <p:spPr bwMode="auto">
          <a:xfrm>
            <a:off x="4262735" y="1198229"/>
            <a:ext cx="8382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200" dirty="0">
                <a:solidFill>
                  <a:srgbClr val="0070C0"/>
                </a:solidFill>
              </a:rPr>
              <a:t>8</a:t>
            </a:r>
          </a:p>
        </p:txBody>
      </p:sp>
      <p:sp>
        <p:nvSpPr>
          <p:cNvPr id="39" name="Text Box 55"/>
          <p:cNvSpPr txBox="1">
            <a:spLocks noChangeArrowheads="1"/>
          </p:cNvSpPr>
          <p:nvPr/>
        </p:nvSpPr>
        <p:spPr bwMode="auto">
          <a:xfrm>
            <a:off x="5261684" y="1206121"/>
            <a:ext cx="8382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200" dirty="0">
                <a:solidFill>
                  <a:srgbClr val="0070C0"/>
                </a:solidFill>
              </a:rPr>
              <a:t>-7</a:t>
            </a:r>
          </a:p>
        </p:txBody>
      </p:sp>
      <p:sp>
        <p:nvSpPr>
          <p:cNvPr id="41" name="Text Box 53"/>
          <p:cNvSpPr txBox="1">
            <a:spLocks noChangeArrowheads="1"/>
          </p:cNvSpPr>
          <p:nvPr/>
        </p:nvSpPr>
        <p:spPr bwMode="auto">
          <a:xfrm>
            <a:off x="4291884" y="1724926"/>
            <a:ext cx="8382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200" dirty="0">
                <a:solidFill>
                  <a:srgbClr val="0070C0"/>
                </a:solidFill>
              </a:rPr>
              <a:t>1</a:t>
            </a:r>
          </a:p>
        </p:txBody>
      </p:sp>
      <p:sp>
        <p:nvSpPr>
          <p:cNvPr id="42" name="Text Box 55"/>
          <p:cNvSpPr txBox="1">
            <a:spLocks noChangeArrowheads="1"/>
          </p:cNvSpPr>
          <p:nvPr/>
        </p:nvSpPr>
        <p:spPr bwMode="auto">
          <a:xfrm>
            <a:off x="5320881" y="1724926"/>
            <a:ext cx="8382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200" dirty="0">
                <a:solidFill>
                  <a:srgbClr val="0070C0"/>
                </a:solidFill>
              </a:rPr>
              <a:t>0</a:t>
            </a:r>
          </a:p>
        </p:txBody>
      </p:sp>
      <p:sp>
        <p:nvSpPr>
          <p:cNvPr id="43" name="Text Box 50"/>
          <p:cNvSpPr txBox="1">
            <a:spLocks noChangeArrowheads="1"/>
          </p:cNvSpPr>
          <p:nvPr/>
        </p:nvSpPr>
        <p:spPr bwMode="auto">
          <a:xfrm>
            <a:off x="4676168" y="614686"/>
            <a:ext cx="8382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200" dirty="0">
                <a:solidFill>
                  <a:srgbClr val="0070C0"/>
                </a:solidFill>
              </a:rPr>
              <a:t>-4</a:t>
            </a:r>
          </a:p>
        </p:txBody>
      </p:sp>
      <p:sp>
        <p:nvSpPr>
          <p:cNvPr id="44" name="Text Box 55"/>
          <p:cNvSpPr txBox="1">
            <a:spLocks noChangeArrowheads="1"/>
          </p:cNvSpPr>
          <p:nvPr/>
        </p:nvSpPr>
        <p:spPr bwMode="auto">
          <a:xfrm>
            <a:off x="4823506" y="1208488"/>
            <a:ext cx="8382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200" dirty="0">
                <a:solidFill>
                  <a:srgbClr val="0070C0"/>
                </a:solidFill>
              </a:rPr>
              <a:t>0</a:t>
            </a:r>
          </a:p>
        </p:txBody>
      </p:sp>
      <p:sp>
        <p:nvSpPr>
          <p:cNvPr id="45" name="Text Box 55"/>
          <p:cNvSpPr txBox="1">
            <a:spLocks noChangeArrowheads="1"/>
          </p:cNvSpPr>
          <p:nvPr/>
        </p:nvSpPr>
        <p:spPr bwMode="auto">
          <a:xfrm>
            <a:off x="4801149" y="1717034"/>
            <a:ext cx="8382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200" dirty="0">
                <a:solidFill>
                  <a:srgbClr val="0070C0"/>
                </a:solidFill>
              </a:rPr>
              <a:t>5</a:t>
            </a:r>
          </a:p>
        </p:txBody>
      </p:sp>
      <p:sp>
        <p:nvSpPr>
          <p:cNvPr id="47" name="Text Box 48"/>
          <p:cNvSpPr txBox="1">
            <a:spLocks noChangeArrowheads="1"/>
          </p:cNvSpPr>
          <p:nvPr/>
        </p:nvSpPr>
        <p:spPr bwMode="auto">
          <a:xfrm>
            <a:off x="6934713" y="626683"/>
            <a:ext cx="8382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200" dirty="0">
                <a:solidFill>
                  <a:srgbClr val="0070C0"/>
                </a:solidFill>
              </a:rPr>
              <a:t>0</a:t>
            </a:r>
          </a:p>
        </p:txBody>
      </p:sp>
      <p:sp>
        <p:nvSpPr>
          <p:cNvPr id="48" name="Text Box 50"/>
          <p:cNvSpPr txBox="1">
            <a:spLocks noChangeArrowheads="1"/>
          </p:cNvSpPr>
          <p:nvPr/>
        </p:nvSpPr>
        <p:spPr bwMode="auto">
          <a:xfrm>
            <a:off x="8066671" y="629384"/>
            <a:ext cx="8382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200" dirty="0">
                <a:solidFill>
                  <a:srgbClr val="0070C0"/>
                </a:solidFill>
              </a:rPr>
              <a:t>8</a:t>
            </a:r>
          </a:p>
        </p:txBody>
      </p:sp>
      <p:sp>
        <p:nvSpPr>
          <p:cNvPr id="49" name="Text Box 53"/>
          <p:cNvSpPr txBox="1">
            <a:spLocks noChangeArrowheads="1"/>
          </p:cNvSpPr>
          <p:nvPr/>
        </p:nvSpPr>
        <p:spPr bwMode="auto">
          <a:xfrm>
            <a:off x="6929806" y="1206121"/>
            <a:ext cx="8382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200" dirty="0">
                <a:solidFill>
                  <a:srgbClr val="0070C0"/>
                </a:solidFill>
              </a:rPr>
              <a:t>3</a:t>
            </a:r>
          </a:p>
        </p:txBody>
      </p:sp>
      <p:sp>
        <p:nvSpPr>
          <p:cNvPr id="50" name="Text Box 55"/>
          <p:cNvSpPr txBox="1">
            <a:spLocks noChangeArrowheads="1"/>
          </p:cNvSpPr>
          <p:nvPr/>
        </p:nvSpPr>
        <p:spPr bwMode="auto">
          <a:xfrm>
            <a:off x="8086331" y="1182945"/>
            <a:ext cx="8382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200" dirty="0">
                <a:solidFill>
                  <a:srgbClr val="0070C0"/>
                </a:solidFill>
              </a:rPr>
              <a:t>1</a:t>
            </a:r>
          </a:p>
        </p:txBody>
      </p:sp>
      <p:sp>
        <p:nvSpPr>
          <p:cNvPr id="52" name="Text Box 53"/>
          <p:cNvSpPr txBox="1">
            <a:spLocks noChangeArrowheads="1"/>
          </p:cNvSpPr>
          <p:nvPr/>
        </p:nvSpPr>
        <p:spPr bwMode="auto">
          <a:xfrm>
            <a:off x="6851874" y="1733288"/>
            <a:ext cx="8382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200" dirty="0">
                <a:solidFill>
                  <a:srgbClr val="0070C0"/>
                </a:solidFill>
              </a:rPr>
              <a:t>-4</a:t>
            </a:r>
          </a:p>
        </p:txBody>
      </p:sp>
      <p:sp>
        <p:nvSpPr>
          <p:cNvPr id="53" name="Text Box 55"/>
          <p:cNvSpPr txBox="1">
            <a:spLocks noChangeArrowheads="1"/>
          </p:cNvSpPr>
          <p:nvPr/>
        </p:nvSpPr>
        <p:spPr bwMode="auto">
          <a:xfrm>
            <a:off x="8122768" y="1733288"/>
            <a:ext cx="8382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200" dirty="0">
                <a:solidFill>
                  <a:srgbClr val="0070C0"/>
                </a:solidFill>
              </a:rPr>
              <a:t>7</a:t>
            </a:r>
          </a:p>
        </p:txBody>
      </p:sp>
      <p:sp>
        <p:nvSpPr>
          <p:cNvPr id="54" name="Text Box 50"/>
          <p:cNvSpPr txBox="1">
            <a:spLocks noChangeArrowheads="1"/>
          </p:cNvSpPr>
          <p:nvPr/>
        </p:nvSpPr>
        <p:spPr bwMode="auto">
          <a:xfrm>
            <a:off x="7466086" y="622502"/>
            <a:ext cx="8382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200" dirty="0">
                <a:solidFill>
                  <a:srgbClr val="0070C0"/>
                </a:solidFill>
              </a:rPr>
              <a:t>1</a:t>
            </a:r>
          </a:p>
        </p:txBody>
      </p:sp>
      <p:sp>
        <p:nvSpPr>
          <p:cNvPr id="55" name="Text Box 55"/>
          <p:cNvSpPr txBox="1">
            <a:spLocks noChangeArrowheads="1"/>
          </p:cNvSpPr>
          <p:nvPr/>
        </p:nvSpPr>
        <p:spPr bwMode="auto">
          <a:xfrm>
            <a:off x="7483803" y="1202016"/>
            <a:ext cx="8382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200" dirty="0">
                <a:solidFill>
                  <a:srgbClr val="0070C0"/>
                </a:solidFill>
              </a:rPr>
              <a:t>-1</a:t>
            </a:r>
          </a:p>
        </p:txBody>
      </p:sp>
      <p:sp>
        <p:nvSpPr>
          <p:cNvPr id="56" name="Text Box 55"/>
          <p:cNvSpPr txBox="1">
            <a:spLocks noChangeArrowheads="1"/>
          </p:cNvSpPr>
          <p:nvPr/>
        </p:nvSpPr>
        <p:spPr bwMode="auto">
          <a:xfrm>
            <a:off x="7468220" y="1724926"/>
            <a:ext cx="8382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200" dirty="0">
                <a:solidFill>
                  <a:srgbClr val="0070C0"/>
                </a:solidFill>
              </a:rPr>
              <a:t>2</a:t>
            </a:r>
          </a:p>
        </p:txBody>
      </p:sp>
      <p:sp>
        <p:nvSpPr>
          <p:cNvPr id="57" name="Text Box 55"/>
          <p:cNvSpPr txBox="1">
            <a:spLocks noChangeArrowheads="1"/>
          </p:cNvSpPr>
          <p:nvPr/>
        </p:nvSpPr>
        <p:spPr bwMode="auto">
          <a:xfrm>
            <a:off x="3204589" y="1271389"/>
            <a:ext cx="8382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800" dirty="0">
                <a:solidFill>
                  <a:schemeClr val="accent1"/>
                </a:solidFill>
              </a:rPr>
              <a:t>M =</a:t>
            </a:r>
          </a:p>
        </p:txBody>
      </p:sp>
      <p:sp>
        <p:nvSpPr>
          <p:cNvPr id="58" name="Text Box 55"/>
          <p:cNvSpPr txBox="1">
            <a:spLocks noChangeArrowheads="1"/>
          </p:cNvSpPr>
          <p:nvPr/>
        </p:nvSpPr>
        <p:spPr bwMode="auto">
          <a:xfrm>
            <a:off x="5929866" y="1244804"/>
            <a:ext cx="8382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800" dirty="0">
                <a:solidFill>
                  <a:schemeClr val="accent1"/>
                </a:solidFill>
              </a:rPr>
              <a:t>N =</a:t>
            </a:r>
          </a:p>
        </p:txBody>
      </p:sp>
      <p:sp>
        <p:nvSpPr>
          <p:cNvPr id="59" name="Text Box 55"/>
          <p:cNvSpPr txBox="1">
            <a:spLocks noChangeArrowheads="1"/>
          </p:cNvSpPr>
          <p:nvPr/>
        </p:nvSpPr>
        <p:spPr bwMode="auto">
          <a:xfrm>
            <a:off x="2419605" y="1282885"/>
            <a:ext cx="8382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800" dirty="0">
                <a:solidFill>
                  <a:schemeClr val="accent1"/>
                </a:solidFill>
              </a:rPr>
              <a:t>Let</a:t>
            </a:r>
          </a:p>
        </p:txBody>
      </p:sp>
      <p:sp>
        <p:nvSpPr>
          <p:cNvPr id="60" name="Text Box 55"/>
          <p:cNvSpPr txBox="1">
            <a:spLocks noChangeArrowheads="1"/>
          </p:cNvSpPr>
          <p:nvPr/>
        </p:nvSpPr>
        <p:spPr bwMode="auto">
          <a:xfrm>
            <a:off x="468403" y="2432557"/>
            <a:ext cx="217017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800" dirty="0">
                <a:solidFill>
                  <a:srgbClr val="FF0000"/>
                </a:solidFill>
              </a:rPr>
              <a:t>Find M </a:t>
            </a:r>
            <a:r>
              <a:rPr lang="en-US" altLang="en-US" sz="2800" dirty="0">
                <a:solidFill>
                  <a:srgbClr val="FF0000"/>
                </a:solidFill>
                <a:sym typeface="Symbol" panose="05050102010706020507" pitchFamily="18" charset="2"/>
              </a:rPr>
              <a:t> </a:t>
            </a:r>
            <a:r>
              <a:rPr lang="en-US" altLang="en-US" sz="2800" dirty="0">
                <a:solidFill>
                  <a:srgbClr val="FF0000"/>
                </a:solidFill>
              </a:rPr>
              <a:t>N</a:t>
            </a:r>
          </a:p>
        </p:txBody>
      </p:sp>
      <p:sp>
        <p:nvSpPr>
          <p:cNvPr id="62" name="Text Box 54"/>
          <p:cNvSpPr txBox="1">
            <a:spLocks noChangeArrowheads="1"/>
          </p:cNvSpPr>
          <p:nvPr/>
        </p:nvSpPr>
        <p:spPr bwMode="auto">
          <a:xfrm>
            <a:off x="6448191" y="455781"/>
            <a:ext cx="838200" cy="21544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4000" dirty="0">
                <a:solidFill>
                  <a:srgbClr val="0070C0"/>
                </a:solidFill>
                <a:latin typeface="Century" panose="02040604050505020304" pitchFamily="18" charset="0"/>
                <a:ea typeface="Cambria" panose="02040503050406030204" pitchFamily="18" charset="0"/>
              </a:rPr>
              <a:t>(</a:t>
            </a:r>
          </a:p>
        </p:txBody>
      </p:sp>
      <p:sp>
        <p:nvSpPr>
          <p:cNvPr id="63" name="Text Box 54"/>
          <p:cNvSpPr txBox="1">
            <a:spLocks noChangeArrowheads="1"/>
          </p:cNvSpPr>
          <p:nvPr/>
        </p:nvSpPr>
        <p:spPr bwMode="auto">
          <a:xfrm>
            <a:off x="8302334" y="429196"/>
            <a:ext cx="838200" cy="21544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4000" dirty="0">
                <a:solidFill>
                  <a:srgbClr val="0070C0"/>
                </a:solidFill>
                <a:latin typeface="Century" panose="020406040505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64" name="Text Box 54"/>
          <p:cNvSpPr txBox="1">
            <a:spLocks noChangeArrowheads="1"/>
          </p:cNvSpPr>
          <p:nvPr/>
        </p:nvSpPr>
        <p:spPr bwMode="auto">
          <a:xfrm>
            <a:off x="3772428" y="381781"/>
            <a:ext cx="838200" cy="21544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4000" dirty="0">
                <a:solidFill>
                  <a:srgbClr val="0070C0"/>
                </a:solidFill>
                <a:latin typeface="Century" panose="02040604050505020304" pitchFamily="18" charset="0"/>
                <a:ea typeface="Cambria" panose="02040503050406030204" pitchFamily="18" charset="0"/>
              </a:rPr>
              <a:t>(</a:t>
            </a:r>
          </a:p>
        </p:txBody>
      </p:sp>
      <p:sp>
        <p:nvSpPr>
          <p:cNvPr id="65" name="Text Box 54"/>
          <p:cNvSpPr txBox="1">
            <a:spLocks noChangeArrowheads="1"/>
          </p:cNvSpPr>
          <p:nvPr/>
        </p:nvSpPr>
        <p:spPr bwMode="auto">
          <a:xfrm>
            <a:off x="5448527" y="398028"/>
            <a:ext cx="838200" cy="21544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4000" dirty="0">
                <a:solidFill>
                  <a:srgbClr val="0070C0"/>
                </a:solidFill>
                <a:latin typeface="Century" panose="020406040505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66" name="Text Box 54"/>
          <p:cNvSpPr txBox="1">
            <a:spLocks noChangeArrowheads="1"/>
          </p:cNvSpPr>
          <p:nvPr/>
        </p:nvSpPr>
        <p:spPr bwMode="auto">
          <a:xfrm>
            <a:off x="3834585" y="4377619"/>
            <a:ext cx="838200" cy="26161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7000" dirty="0">
                <a:solidFill>
                  <a:srgbClr val="0070C0"/>
                </a:solidFill>
                <a:latin typeface="Century" panose="02040604050505020304" pitchFamily="18" charset="0"/>
                <a:ea typeface="Cambria" panose="02040503050406030204" pitchFamily="18" charset="0"/>
              </a:rPr>
              <a:t>(</a:t>
            </a:r>
          </a:p>
        </p:txBody>
      </p:sp>
      <p:sp>
        <p:nvSpPr>
          <p:cNvPr id="67" name="Text Box 54"/>
          <p:cNvSpPr txBox="1">
            <a:spLocks noChangeArrowheads="1"/>
          </p:cNvSpPr>
          <p:nvPr/>
        </p:nvSpPr>
        <p:spPr bwMode="auto">
          <a:xfrm>
            <a:off x="6383382" y="4395132"/>
            <a:ext cx="838200" cy="26161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7000" dirty="0">
                <a:solidFill>
                  <a:srgbClr val="0070C0"/>
                </a:solidFill>
                <a:latin typeface="Century" panose="020406040505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68" name="Text Box 54"/>
          <p:cNvSpPr txBox="1">
            <a:spLocks noChangeArrowheads="1"/>
          </p:cNvSpPr>
          <p:nvPr/>
        </p:nvSpPr>
        <p:spPr bwMode="auto">
          <a:xfrm>
            <a:off x="3749161" y="2163452"/>
            <a:ext cx="838200" cy="26161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7000" dirty="0">
                <a:solidFill>
                  <a:srgbClr val="0070C0"/>
                </a:solidFill>
                <a:latin typeface="Century" panose="02040604050505020304" pitchFamily="18" charset="0"/>
                <a:ea typeface="Cambria" panose="02040503050406030204" pitchFamily="18" charset="0"/>
              </a:rPr>
              <a:t>(</a:t>
            </a:r>
          </a:p>
        </p:txBody>
      </p:sp>
      <p:sp>
        <p:nvSpPr>
          <p:cNvPr id="69" name="Text Box 54"/>
          <p:cNvSpPr txBox="1">
            <a:spLocks noChangeArrowheads="1"/>
          </p:cNvSpPr>
          <p:nvPr/>
        </p:nvSpPr>
        <p:spPr bwMode="auto">
          <a:xfrm>
            <a:off x="7758885" y="2150477"/>
            <a:ext cx="838200" cy="26161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7000" dirty="0">
                <a:solidFill>
                  <a:srgbClr val="0070C0"/>
                </a:solidFill>
                <a:latin typeface="Century" panose="020406040505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7041167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0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3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6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9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5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8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1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4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3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>
                            <p:stCondLst>
                              <p:cond delay="500"/>
                            </p:stCondLst>
                            <p:childTnLst>
                              <p:par>
                                <p:cTn id="12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7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 nodeType="clickPar">
                      <p:stCondLst>
                        <p:cond delay="indefinite"/>
                      </p:stCondLst>
                      <p:childTnLst>
                        <p:par>
                          <p:cTn id="1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 nodeType="clickPar">
                      <p:stCondLst>
                        <p:cond delay="indefinite"/>
                      </p:stCondLst>
                      <p:childTnLst>
                        <p:par>
                          <p:cTn id="1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9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0" fill="hold">
                            <p:stCondLst>
                              <p:cond delay="500"/>
                            </p:stCondLst>
                            <p:childTnLst>
                              <p:par>
                                <p:cTn id="14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3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 nodeType="clickPar">
                      <p:stCondLst>
                        <p:cond delay="indefinite"/>
                      </p:stCondLst>
                      <p:childTnLst>
                        <p:par>
                          <p:cTn id="1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 nodeType="clickPar">
                      <p:stCondLst>
                        <p:cond delay="indefinite"/>
                      </p:stCondLst>
                      <p:childTnLst>
                        <p:par>
                          <p:cTn id="1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 nodeType="clickPar">
                      <p:stCondLst>
                        <p:cond delay="indefinite"/>
                      </p:stCondLst>
                      <p:childTnLst>
                        <p:par>
                          <p:cTn id="1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>
                      <p:stCondLst>
                        <p:cond delay="indefinite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 nodeType="clickPar">
                      <p:stCondLst>
                        <p:cond delay="indefinite"/>
                      </p:stCondLst>
                      <p:childTnLst>
                        <p:par>
                          <p:cTn id="1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0" fill="hold">
                      <p:stCondLst>
                        <p:cond delay="indefinite"/>
                      </p:stCondLst>
                      <p:childTnLst>
                        <p:par>
                          <p:cTn id="181" fill="hold">
                            <p:stCondLst>
                              <p:cond delay="0"/>
                            </p:stCondLst>
                            <p:childTnLst>
                              <p:par>
                                <p:cTn id="18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4" fill="hold" nodeType="clickPar">
                      <p:stCondLst>
                        <p:cond delay="indefinite"/>
                      </p:stCondLst>
                      <p:childTnLst>
                        <p:par>
                          <p:cTn id="1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>
                      <p:stCondLst>
                        <p:cond delay="indefinite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2" fill="hold" nodeType="clickPar">
                      <p:stCondLst>
                        <p:cond delay="indefinite"/>
                      </p:stCondLst>
                      <p:childTnLst>
                        <p:par>
                          <p:cTn id="19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6" fill="hold">
                      <p:stCondLst>
                        <p:cond delay="indefinite"/>
                      </p:stCondLst>
                      <p:childTnLst>
                        <p:par>
                          <p:cTn id="197" fill="hold">
                            <p:stCondLst>
                              <p:cond delay="0"/>
                            </p:stCondLst>
                            <p:childTnLst>
                              <p:par>
                                <p:cTn id="19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0" fill="hold" nodeType="clickPar">
                      <p:stCondLst>
                        <p:cond delay="indefinite"/>
                      </p:stCondLst>
                      <p:childTnLst>
                        <p:par>
                          <p:cTn id="20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4" fill="hold">
                      <p:stCondLst>
                        <p:cond delay="indefinite"/>
                      </p:stCondLst>
                      <p:childTnLst>
                        <p:par>
                          <p:cTn id="205" fill="hold">
                            <p:stCondLst>
                              <p:cond delay="0"/>
                            </p:stCondLst>
                            <p:childTnLst>
                              <p:par>
                                <p:cTn id="20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8" fill="hold" nodeType="clickPar">
                      <p:stCondLst>
                        <p:cond delay="indefinite"/>
                      </p:stCondLst>
                      <p:childTnLst>
                        <p:par>
                          <p:cTn id="2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10" grpId="0"/>
      <p:bldP spid="51214" grpId="0"/>
      <p:bldP spid="51215" grpId="0"/>
      <p:bldP spid="51216" grpId="0"/>
      <p:bldP spid="51217" grpId="0"/>
      <p:bldP spid="51218" grpId="0"/>
      <p:bldP spid="51219" grpId="0"/>
      <p:bldP spid="51220" grpId="0"/>
      <p:bldP spid="51221" grpId="0"/>
      <p:bldP spid="51222" grpId="0"/>
      <p:bldP spid="51238" grpId="0"/>
      <p:bldP spid="51245" grpId="0"/>
      <p:bldP spid="51246" grpId="0"/>
      <p:bldP spid="51248" grpId="0"/>
      <p:bldP spid="51249" grpId="0"/>
      <p:bldP spid="51250" grpId="0"/>
      <p:bldP spid="51251" grpId="0"/>
      <p:bldP spid="51252" grpId="0"/>
      <p:bldP spid="51253" grpId="0"/>
      <p:bldP spid="51254" grpId="0"/>
      <p:bldP spid="33" grpId="0"/>
      <p:bldP spid="33" grpId="1"/>
      <p:bldP spid="34" grpId="0"/>
      <p:bldP spid="34" grpId="1"/>
      <p:bldP spid="36" grpId="0"/>
      <p:bldP spid="37" grpId="0"/>
      <p:bldP spid="38" grpId="0"/>
      <p:bldP spid="39" grpId="0"/>
      <p:bldP spid="41" grpId="0"/>
      <p:bldP spid="42" grpId="0"/>
      <p:bldP spid="43" grpId="0"/>
      <p:bldP spid="44" grpId="0"/>
      <p:bldP spid="45" grpId="0"/>
      <p:bldP spid="47" grpId="0"/>
      <p:bldP spid="48" grpId="0"/>
      <p:bldP spid="49" grpId="0"/>
      <p:bldP spid="50" grpId="0"/>
      <p:bldP spid="52" grpId="0"/>
      <p:bldP spid="53" grpId="0"/>
      <p:bldP spid="54" grpId="0"/>
      <p:bldP spid="55" grpId="0"/>
      <p:bldP spid="56" grpId="0"/>
      <p:bldP spid="57" grpId="0"/>
      <p:bldP spid="58" grpId="0"/>
      <p:bldP spid="59" grpId="0"/>
      <p:bldP spid="60" grpId="0"/>
      <p:bldP spid="62" grpId="0"/>
      <p:bldP spid="63" grpId="0"/>
      <p:bldP spid="64" grpId="0"/>
      <p:bldP spid="65" grpId="0"/>
      <p:bldP spid="66" grpId="0"/>
      <p:bldP spid="67" grpId="0"/>
      <p:bldP spid="68" grpId="0"/>
      <p:bldP spid="6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304" name="Rectangle 8"/>
          <p:cNvSpPr>
            <a:spLocks noGrp="1" noRot="1" noChangeArrowheads="1"/>
          </p:cNvSpPr>
          <p:nvPr>
            <p:ph type="body" sz="half" idx="1"/>
          </p:nvPr>
        </p:nvSpPr>
        <p:spPr>
          <a:xfrm>
            <a:off x="304800" y="878449"/>
            <a:ext cx="8613775" cy="1219200"/>
          </a:xfrm>
        </p:spPr>
        <p:txBody>
          <a:bodyPr>
            <a:noAutofit/>
          </a:bodyPr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Blip>
                <a:blip r:embed="rId3"/>
              </a:buBlip>
              <a:defRPr/>
            </a:pPr>
            <a:r>
              <a:rPr lang="en-US" sz="2800" dirty="0">
                <a:solidFill>
                  <a:schemeClr val="accent1"/>
                </a:solidFill>
                <a:latin typeface="Comic Sans MS" panose="030F0702030302020204" pitchFamily="66" charset="0"/>
              </a:rPr>
              <a:t>In matrix algebra, a real number is often called a SCALAR.  To multiply a matrix by a scalar, you multiply each entry in the matrix by that scalar. </a:t>
            </a:r>
          </a:p>
        </p:txBody>
      </p:sp>
      <p:sp>
        <p:nvSpPr>
          <p:cNvPr id="8200" name="Rectangle 12"/>
          <p:cNvSpPr>
            <a:spLocks noChangeArrowheads="1"/>
          </p:cNvSpPr>
          <p:nvPr/>
        </p:nvSpPr>
        <p:spPr bwMode="auto">
          <a:xfrm>
            <a:off x="0" y="3325813"/>
            <a:ext cx="43815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00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endParaRPr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10" name="Rectangle 21"/>
          <p:cNvSpPr txBox="1">
            <a:spLocks noRot="1" noChangeArrowheads="1"/>
          </p:cNvSpPr>
          <p:nvPr/>
        </p:nvSpPr>
        <p:spPr bwMode="auto">
          <a:xfrm>
            <a:off x="190500" y="61303"/>
            <a:ext cx="7658100" cy="6155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tIns="0" bIns="0"/>
          <a:lstStyle/>
          <a:p>
            <a:pPr>
              <a:spcBef>
                <a:spcPct val="20000"/>
              </a:spcBef>
              <a:buClr>
                <a:schemeClr val="hlink"/>
              </a:buClr>
              <a:defRPr/>
            </a:pPr>
            <a:r>
              <a:rPr lang="en-US" sz="3600" dirty="0">
                <a:solidFill>
                  <a:srgbClr val="00B0F0"/>
                </a:solidFill>
                <a:latin typeface="Comic Sans MS" panose="030F0702030302020204" pitchFamily="66" charset="0"/>
              </a:rPr>
              <a:t>Multiplying a Matrix by a Scalar</a:t>
            </a:r>
          </a:p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/>
            </a:pPr>
            <a:endParaRPr lang="en-US" sz="3600" kern="0" dirty="0">
              <a:solidFill>
                <a:srgbClr val="00B0F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omic Sans MS" panose="030F0702030302020204" pitchFamily="66" charset="0"/>
            </a:endParaRPr>
          </a:p>
        </p:txBody>
      </p:sp>
      <p:sp>
        <p:nvSpPr>
          <p:cNvPr id="12" name="Text Box 48"/>
          <p:cNvSpPr txBox="1">
            <a:spLocks noChangeArrowheads="1"/>
          </p:cNvSpPr>
          <p:nvPr/>
        </p:nvSpPr>
        <p:spPr bwMode="auto">
          <a:xfrm>
            <a:off x="2061253" y="2438247"/>
            <a:ext cx="8382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200" dirty="0">
                <a:solidFill>
                  <a:srgbClr val="0070C0"/>
                </a:solidFill>
                <a:sym typeface="Symbol" panose="05050102010706020507" pitchFamily="18" charset="2"/>
              </a:rPr>
              <a:t>2</a:t>
            </a:r>
            <a:endParaRPr lang="en-US" altLang="en-US" sz="3200" dirty="0">
              <a:solidFill>
                <a:srgbClr val="0070C0"/>
              </a:solidFill>
            </a:endParaRPr>
          </a:p>
        </p:txBody>
      </p:sp>
      <p:sp>
        <p:nvSpPr>
          <p:cNvPr id="13" name="Text Box 50"/>
          <p:cNvSpPr txBox="1">
            <a:spLocks noChangeArrowheads="1"/>
          </p:cNvSpPr>
          <p:nvPr/>
        </p:nvSpPr>
        <p:spPr bwMode="auto">
          <a:xfrm>
            <a:off x="2988679" y="2438247"/>
            <a:ext cx="8382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200" dirty="0">
                <a:solidFill>
                  <a:srgbClr val="0070C0"/>
                </a:solidFill>
              </a:rPr>
              <a:t>0</a:t>
            </a:r>
          </a:p>
        </p:txBody>
      </p:sp>
      <p:sp>
        <p:nvSpPr>
          <p:cNvPr id="17" name="Text Box 53"/>
          <p:cNvSpPr txBox="1">
            <a:spLocks noChangeArrowheads="1"/>
          </p:cNvSpPr>
          <p:nvPr/>
        </p:nvSpPr>
        <p:spPr bwMode="auto">
          <a:xfrm>
            <a:off x="2257794" y="3271838"/>
            <a:ext cx="8382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200" dirty="0">
                <a:solidFill>
                  <a:srgbClr val="0070C0"/>
                </a:solidFill>
              </a:rPr>
              <a:t>4</a:t>
            </a:r>
          </a:p>
        </p:txBody>
      </p:sp>
      <p:sp>
        <p:nvSpPr>
          <p:cNvPr id="18" name="Text Box 55"/>
          <p:cNvSpPr txBox="1">
            <a:spLocks noChangeArrowheads="1"/>
          </p:cNvSpPr>
          <p:nvPr/>
        </p:nvSpPr>
        <p:spPr bwMode="auto">
          <a:xfrm>
            <a:off x="2822433" y="3255225"/>
            <a:ext cx="8382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200" dirty="0">
                <a:solidFill>
                  <a:srgbClr val="0070C0"/>
                </a:solidFill>
                <a:sym typeface="Symbol" panose="05050102010706020507" pitchFamily="18" charset="2"/>
              </a:rPr>
              <a:t>1</a:t>
            </a:r>
            <a:endParaRPr lang="en-US" altLang="en-US" sz="3200" dirty="0">
              <a:solidFill>
                <a:srgbClr val="0070C0"/>
              </a:solidFill>
            </a:endParaRPr>
          </a:p>
        </p:txBody>
      </p:sp>
      <p:sp>
        <p:nvSpPr>
          <p:cNvPr id="22" name="Text Box 55"/>
          <p:cNvSpPr txBox="1">
            <a:spLocks noChangeArrowheads="1"/>
          </p:cNvSpPr>
          <p:nvPr/>
        </p:nvSpPr>
        <p:spPr bwMode="auto">
          <a:xfrm>
            <a:off x="1237810" y="3010228"/>
            <a:ext cx="8382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800" dirty="0">
                <a:solidFill>
                  <a:schemeClr val="accent1"/>
                </a:solidFill>
              </a:rPr>
              <a:t>A =</a:t>
            </a:r>
          </a:p>
        </p:txBody>
      </p:sp>
      <p:sp>
        <p:nvSpPr>
          <p:cNvPr id="23" name="Text Box 55"/>
          <p:cNvSpPr txBox="1">
            <a:spLocks noChangeArrowheads="1"/>
          </p:cNvSpPr>
          <p:nvPr/>
        </p:nvSpPr>
        <p:spPr bwMode="auto">
          <a:xfrm>
            <a:off x="370461" y="3021724"/>
            <a:ext cx="8382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800" dirty="0">
                <a:solidFill>
                  <a:schemeClr val="accent1"/>
                </a:solidFill>
              </a:rPr>
              <a:t>Let</a:t>
            </a:r>
          </a:p>
        </p:txBody>
      </p:sp>
      <p:sp>
        <p:nvSpPr>
          <p:cNvPr id="24" name="Text Box 55"/>
          <p:cNvSpPr txBox="1">
            <a:spLocks noChangeArrowheads="1"/>
          </p:cNvSpPr>
          <p:nvPr/>
        </p:nvSpPr>
        <p:spPr bwMode="auto">
          <a:xfrm>
            <a:off x="211437" y="2038795"/>
            <a:ext cx="2452706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200" dirty="0">
                <a:solidFill>
                  <a:srgbClr val="0070C0"/>
                </a:solidFill>
              </a:rPr>
              <a:t>Example 5</a:t>
            </a:r>
          </a:p>
        </p:txBody>
      </p:sp>
      <p:sp>
        <p:nvSpPr>
          <p:cNvPr id="25" name="Text Box 55"/>
          <p:cNvSpPr txBox="1">
            <a:spLocks noChangeArrowheads="1"/>
          </p:cNvSpPr>
          <p:nvPr/>
        </p:nvSpPr>
        <p:spPr bwMode="auto">
          <a:xfrm>
            <a:off x="1450064" y="4543873"/>
            <a:ext cx="217017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800" dirty="0">
                <a:solidFill>
                  <a:srgbClr val="FF0000"/>
                </a:solidFill>
              </a:rPr>
              <a:t>Find 3A</a:t>
            </a:r>
          </a:p>
        </p:txBody>
      </p:sp>
      <p:sp>
        <p:nvSpPr>
          <p:cNvPr id="26" name="Text Box 54"/>
          <p:cNvSpPr txBox="1">
            <a:spLocks noChangeArrowheads="1"/>
          </p:cNvSpPr>
          <p:nvPr/>
        </p:nvSpPr>
        <p:spPr bwMode="auto">
          <a:xfrm>
            <a:off x="1740587" y="2325194"/>
            <a:ext cx="838200" cy="16927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1000" dirty="0">
                <a:solidFill>
                  <a:srgbClr val="0070C0"/>
                </a:solidFill>
                <a:latin typeface="Century" panose="02040604050505020304" pitchFamily="18" charset="0"/>
                <a:ea typeface="Cambria" panose="02040503050406030204" pitchFamily="18" charset="0"/>
              </a:rPr>
              <a:t>(</a:t>
            </a:r>
          </a:p>
        </p:txBody>
      </p:sp>
      <p:sp>
        <p:nvSpPr>
          <p:cNvPr id="27" name="Text Box 54"/>
          <p:cNvSpPr txBox="1">
            <a:spLocks noChangeArrowheads="1"/>
          </p:cNvSpPr>
          <p:nvPr/>
        </p:nvSpPr>
        <p:spPr bwMode="auto">
          <a:xfrm>
            <a:off x="3181350" y="2288671"/>
            <a:ext cx="838200" cy="16927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1000" dirty="0">
                <a:solidFill>
                  <a:srgbClr val="0070C0"/>
                </a:solidFill>
                <a:latin typeface="Century" panose="020406040505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28" name="Text Box 48"/>
          <p:cNvSpPr txBox="1">
            <a:spLocks noChangeArrowheads="1"/>
          </p:cNvSpPr>
          <p:nvPr/>
        </p:nvSpPr>
        <p:spPr bwMode="auto">
          <a:xfrm>
            <a:off x="5377759" y="2250435"/>
            <a:ext cx="8382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200" dirty="0">
                <a:solidFill>
                  <a:srgbClr val="0070C0"/>
                </a:solidFill>
                <a:sym typeface="Symbol" panose="05050102010706020507" pitchFamily="18" charset="2"/>
              </a:rPr>
              <a:t>2</a:t>
            </a:r>
            <a:endParaRPr lang="en-US" altLang="en-US" sz="3200" dirty="0">
              <a:solidFill>
                <a:srgbClr val="0070C0"/>
              </a:solidFill>
            </a:endParaRPr>
          </a:p>
        </p:txBody>
      </p:sp>
      <p:sp>
        <p:nvSpPr>
          <p:cNvPr id="29" name="Text Box 50"/>
          <p:cNvSpPr txBox="1">
            <a:spLocks noChangeArrowheads="1"/>
          </p:cNvSpPr>
          <p:nvPr/>
        </p:nvSpPr>
        <p:spPr bwMode="auto">
          <a:xfrm>
            <a:off x="6305185" y="2250435"/>
            <a:ext cx="8382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200" dirty="0">
                <a:solidFill>
                  <a:srgbClr val="0070C0"/>
                </a:solidFill>
              </a:rPr>
              <a:t>0</a:t>
            </a:r>
          </a:p>
        </p:txBody>
      </p:sp>
      <p:sp>
        <p:nvSpPr>
          <p:cNvPr id="30" name="Text Box 53"/>
          <p:cNvSpPr txBox="1">
            <a:spLocks noChangeArrowheads="1"/>
          </p:cNvSpPr>
          <p:nvPr/>
        </p:nvSpPr>
        <p:spPr bwMode="auto">
          <a:xfrm>
            <a:off x="5574300" y="3084026"/>
            <a:ext cx="8382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200" dirty="0">
                <a:solidFill>
                  <a:srgbClr val="0070C0"/>
                </a:solidFill>
              </a:rPr>
              <a:t>4</a:t>
            </a:r>
          </a:p>
        </p:txBody>
      </p:sp>
      <p:sp>
        <p:nvSpPr>
          <p:cNvPr id="31" name="Text Box 55"/>
          <p:cNvSpPr txBox="1">
            <a:spLocks noChangeArrowheads="1"/>
          </p:cNvSpPr>
          <p:nvPr/>
        </p:nvSpPr>
        <p:spPr bwMode="auto">
          <a:xfrm>
            <a:off x="6138939" y="3067413"/>
            <a:ext cx="8382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200" dirty="0">
                <a:solidFill>
                  <a:srgbClr val="0070C0"/>
                </a:solidFill>
                <a:sym typeface="Symbol" panose="05050102010706020507" pitchFamily="18" charset="2"/>
              </a:rPr>
              <a:t>1</a:t>
            </a:r>
            <a:endParaRPr lang="en-US" altLang="en-US" sz="3200" dirty="0">
              <a:solidFill>
                <a:srgbClr val="0070C0"/>
              </a:solidFill>
            </a:endParaRPr>
          </a:p>
        </p:txBody>
      </p:sp>
      <p:sp>
        <p:nvSpPr>
          <p:cNvPr id="32" name="Text Box 54"/>
          <p:cNvSpPr txBox="1">
            <a:spLocks noChangeArrowheads="1"/>
          </p:cNvSpPr>
          <p:nvPr/>
        </p:nvSpPr>
        <p:spPr bwMode="auto">
          <a:xfrm>
            <a:off x="5057093" y="2137382"/>
            <a:ext cx="838200" cy="16927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1000" dirty="0">
                <a:solidFill>
                  <a:srgbClr val="0070C0"/>
                </a:solidFill>
                <a:latin typeface="Century" panose="02040604050505020304" pitchFamily="18" charset="0"/>
                <a:ea typeface="Cambria" panose="02040503050406030204" pitchFamily="18" charset="0"/>
              </a:rPr>
              <a:t>(</a:t>
            </a:r>
          </a:p>
        </p:txBody>
      </p:sp>
      <p:sp>
        <p:nvSpPr>
          <p:cNvPr id="33" name="Text Box 54"/>
          <p:cNvSpPr txBox="1">
            <a:spLocks noChangeArrowheads="1"/>
          </p:cNvSpPr>
          <p:nvPr/>
        </p:nvSpPr>
        <p:spPr bwMode="auto">
          <a:xfrm>
            <a:off x="6529046" y="2100858"/>
            <a:ext cx="838200" cy="16927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1000" dirty="0">
                <a:solidFill>
                  <a:srgbClr val="0070C0"/>
                </a:solidFill>
                <a:latin typeface="Century" panose="020406040505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34" name="Text Box 55"/>
          <p:cNvSpPr txBox="1">
            <a:spLocks noChangeArrowheads="1"/>
          </p:cNvSpPr>
          <p:nvPr/>
        </p:nvSpPr>
        <p:spPr bwMode="auto">
          <a:xfrm>
            <a:off x="4567502" y="2754043"/>
            <a:ext cx="8382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800" dirty="0">
                <a:solidFill>
                  <a:schemeClr val="accent1"/>
                </a:solidFill>
              </a:rPr>
              <a:t>= 3</a:t>
            </a:r>
          </a:p>
        </p:txBody>
      </p:sp>
      <p:sp>
        <p:nvSpPr>
          <p:cNvPr id="35" name="Text Box 48"/>
          <p:cNvSpPr txBox="1">
            <a:spLocks noChangeArrowheads="1"/>
          </p:cNvSpPr>
          <p:nvPr/>
        </p:nvSpPr>
        <p:spPr bwMode="auto">
          <a:xfrm>
            <a:off x="5523040" y="3699667"/>
            <a:ext cx="1209281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200" dirty="0">
                <a:solidFill>
                  <a:srgbClr val="0070C0"/>
                </a:solidFill>
                <a:sym typeface="Symbol" panose="05050102010706020507" pitchFamily="18" charset="2"/>
              </a:rPr>
              <a:t>3(2)</a:t>
            </a:r>
            <a:endParaRPr lang="en-US" altLang="en-US" sz="3200" dirty="0">
              <a:solidFill>
                <a:srgbClr val="0070C0"/>
              </a:solidFill>
            </a:endParaRPr>
          </a:p>
        </p:txBody>
      </p:sp>
      <p:sp>
        <p:nvSpPr>
          <p:cNvPr id="36" name="Text Box 50"/>
          <p:cNvSpPr txBox="1">
            <a:spLocks noChangeArrowheads="1"/>
          </p:cNvSpPr>
          <p:nvPr/>
        </p:nvSpPr>
        <p:spPr bwMode="auto">
          <a:xfrm>
            <a:off x="7165822" y="3699667"/>
            <a:ext cx="1067159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200" dirty="0">
                <a:solidFill>
                  <a:srgbClr val="0070C0"/>
                </a:solidFill>
              </a:rPr>
              <a:t>3(0)</a:t>
            </a:r>
          </a:p>
        </p:txBody>
      </p:sp>
      <p:sp>
        <p:nvSpPr>
          <p:cNvPr id="37" name="Text Box 53"/>
          <p:cNvSpPr txBox="1">
            <a:spLocks noChangeArrowheads="1"/>
          </p:cNvSpPr>
          <p:nvPr/>
        </p:nvSpPr>
        <p:spPr bwMode="auto">
          <a:xfrm>
            <a:off x="5579677" y="4482318"/>
            <a:ext cx="971691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200" dirty="0">
                <a:solidFill>
                  <a:srgbClr val="0070C0"/>
                </a:solidFill>
              </a:rPr>
              <a:t>3(4)</a:t>
            </a:r>
          </a:p>
        </p:txBody>
      </p:sp>
      <p:sp>
        <p:nvSpPr>
          <p:cNvPr id="38" name="Text Box 55"/>
          <p:cNvSpPr txBox="1">
            <a:spLocks noChangeArrowheads="1"/>
          </p:cNvSpPr>
          <p:nvPr/>
        </p:nvSpPr>
        <p:spPr bwMode="auto">
          <a:xfrm>
            <a:off x="7126444" y="4482318"/>
            <a:ext cx="130798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200" dirty="0">
                <a:solidFill>
                  <a:srgbClr val="0070C0"/>
                </a:solidFill>
                <a:sym typeface="Symbol" panose="05050102010706020507" pitchFamily="18" charset="2"/>
              </a:rPr>
              <a:t>3(1)</a:t>
            </a:r>
            <a:endParaRPr lang="en-US" altLang="en-US" sz="3200" dirty="0">
              <a:solidFill>
                <a:srgbClr val="0070C0"/>
              </a:solidFill>
            </a:endParaRPr>
          </a:p>
        </p:txBody>
      </p:sp>
      <p:sp>
        <p:nvSpPr>
          <p:cNvPr id="39" name="Text Box 54"/>
          <p:cNvSpPr txBox="1">
            <a:spLocks noChangeArrowheads="1"/>
          </p:cNvSpPr>
          <p:nvPr/>
        </p:nvSpPr>
        <p:spPr bwMode="auto">
          <a:xfrm>
            <a:off x="4936640" y="3586614"/>
            <a:ext cx="838200" cy="16927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1000" dirty="0">
                <a:solidFill>
                  <a:srgbClr val="0070C0"/>
                </a:solidFill>
                <a:latin typeface="Century" panose="02040604050505020304" pitchFamily="18" charset="0"/>
                <a:ea typeface="Cambria" panose="02040503050406030204" pitchFamily="18" charset="0"/>
              </a:rPr>
              <a:t>(</a:t>
            </a:r>
          </a:p>
        </p:txBody>
      </p:sp>
      <p:sp>
        <p:nvSpPr>
          <p:cNvPr id="40" name="Text Box 54"/>
          <p:cNvSpPr txBox="1">
            <a:spLocks noChangeArrowheads="1"/>
          </p:cNvSpPr>
          <p:nvPr/>
        </p:nvSpPr>
        <p:spPr bwMode="auto">
          <a:xfrm>
            <a:off x="8015332" y="3586613"/>
            <a:ext cx="838200" cy="16927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1000" dirty="0">
                <a:solidFill>
                  <a:srgbClr val="0070C0"/>
                </a:solidFill>
                <a:latin typeface="Century" panose="020406040505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41" name="Text Box 55"/>
          <p:cNvSpPr txBox="1">
            <a:spLocks noChangeArrowheads="1"/>
          </p:cNvSpPr>
          <p:nvPr/>
        </p:nvSpPr>
        <p:spPr bwMode="auto">
          <a:xfrm>
            <a:off x="4577723" y="4205217"/>
            <a:ext cx="8382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800" dirty="0">
                <a:solidFill>
                  <a:schemeClr val="accent1"/>
                </a:solidFill>
              </a:rPr>
              <a:t>= </a:t>
            </a:r>
          </a:p>
        </p:txBody>
      </p:sp>
      <p:sp>
        <p:nvSpPr>
          <p:cNvPr id="42" name="Text Box 48"/>
          <p:cNvSpPr txBox="1">
            <a:spLocks noChangeArrowheads="1"/>
          </p:cNvSpPr>
          <p:nvPr/>
        </p:nvSpPr>
        <p:spPr bwMode="auto">
          <a:xfrm>
            <a:off x="5300914" y="5247221"/>
            <a:ext cx="8382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200" dirty="0">
                <a:solidFill>
                  <a:srgbClr val="0070C0"/>
                </a:solidFill>
                <a:sym typeface="Symbol" panose="05050102010706020507" pitchFamily="18" charset="2"/>
              </a:rPr>
              <a:t>6</a:t>
            </a:r>
            <a:endParaRPr lang="en-US" altLang="en-US" sz="3200" dirty="0">
              <a:solidFill>
                <a:srgbClr val="0070C0"/>
              </a:solidFill>
            </a:endParaRPr>
          </a:p>
        </p:txBody>
      </p:sp>
      <p:sp>
        <p:nvSpPr>
          <p:cNvPr id="43" name="Text Box 50"/>
          <p:cNvSpPr txBox="1">
            <a:spLocks noChangeArrowheads="1"/>
          </p:cNvSpPr>
          <p:nvPr/>
        </p:nvSpPr>
        <p:spPr bwMode="auto">
          <a:xfrm>
            <a:off x="6228340" y="5247221"/>
            <a:ext cx="8382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200" dirty="0">
                <a:solidFill>
                  <a:srgbClr val="0070C0"/>
                </a:solidFill>
              </a:rPr>
              <a:t>0</a:t>
            </a:r>
          </a:p>
        </p:txBody>
      </p:sp>
      <p:sp>
        <p:nvSpPr>
          <p:cNvPr id="44" name="Text Box 53"/>
          <p:cNvSpPr txBox="1">
            <a:spLocks noChangeArrowheads="1"/>
          </p:cNvSpPr>
          <p:nvPr/>
        </p:nvSpPr>
        <p:spPr bwMode="auto">
          <a:xfrm>
            <a:off x="5385161" y="6080812"/>
            <a:ext cx="8382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200" dirty="0">
                <a:solidFill>
                  <a:srgbClr val="0070C0"/>
                </a:solidFill>
              </a:rPr>
              <a:t>12</a:t>
            </a:r>
          </a:p>
        </p:txBody>
      </p:sp>
      <p:sp>
        <p:nvSpPr>
          <p:cNvPr id="45" name="Text Box 55"/>
          <p:cNvSpPr txBox="1">
            <a:spLocks noChangeArrowheads="1"/>
          </p:cNvSpPr>
          <p:nvPr/>
        </p:nvSpPr>
        <p:spPr bwMode="auto">
          <a:xfrm>
            <a:off x="6062094" y="6064199"/>
            <a:ext cx="8382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200" dirty="0">
                <a:solidFill>
                  <a:srgbClr val="0070C0"/>
                </a:solidFill>
                <a:sym typeface="Symbol" panose="05050102010706020507" pitchFamily="18" charset="2"/>
              </a:rPr>
              <a:t>3</a:t>
            </a:r>
            <a:endParaRPr lang="en-US" altLang="en-US" sz="3200" dirty="0">
              <a:solidFill>
                <a:srgbClr val="0070C0"/>
              </a:solidFill>
            </a:endParaRPr>
          </a:p>
        </p:txBody>
      </p:sp>
      <p:sp>
        <p:nvSpPr>
          <p:cNvPr id="46" name="Text Box 54"/>
          <p:cNvSpPr txBox="1">
            <a:spLocks noChangeArrowheads="1"/>
          </p:cNvSpPr>
          <p:nvPr/>
        </p:nvSpPr>
        <p:spPr bwMode="auto">
          <a:xfrm>
            <a:off x="4980248" y="5134168"/>
            <a:ext cx="838200" cy="16927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1000" dirty="0">
                <a:solidFill>
                  <a:srgbClr val="0070C0"/>
                </a:solidFill>
                <a:latin typeface="Century" panose="02040604050505020304" pitchFamily="18" charset="0"/>
                <a:ea typeface="Cambria" panose="02040503050406030204" pitchFamily="18" charset="0"/>
              </a:rPr>
              <a:t>(</a:t>
            </a:r>
          </a:p>
        </p:txBody>
      </p:sp>
      <p:sp>
        <p:nvSpPr>
          <p:cNvPr id="47" name="Text Box 54"/>
          <p:cNvSpPr txBox="1">
            <a:spLocks noChangeArrowheads="1"/>
          </p:cNvSpPr>
          <p:nvPr/>
        </p:nvSpPr>
        <p:spPr bwMode="auto">
          <a:xfrm>
            <a:off x="6421011" y="5097645"/>
            <a:ext cx="838200" cy="16927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1000" dirty="0">
                <a:solidFill>
                  <a:srgbClr val="0070C0"/>
                </a:solidFill>
                <a:latin typeface="Century" panose="020406040505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48" name="Text Box 55"/>
          <p:cNvSpPr txBox="1">
            <a:spLocks noChangeArrowheads="1"/>
          </p:cNvSpPr>
          <p:nvPr/>
        </p:nvSpPr>
        <p:spPr bwMode="auto">
          <a:xfrm>
            <a:off x="4209940" y="5720575"/>
            <a:ext cx="8382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800" dirty="0">
                <a:solidFill>
                  <a:schemeClr val="accent1"/>
                </a:solidFill>
              </a:rPr>
              <a:t>3A= </a:t>
            </a:r>
          </a:p>
        </p:txBody>
      </p:sp>
    </p:spTree>
    <p:extLst>
      <p:ext uri="{BB962C8B-B14F-4D97-AF65-F5344CB8AC3E}">
        <p14:creationId xmlns:p14="http://schemas.microsoft.com/office/powerpoint/2010/main" val="12391943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00"/>
                            </p:stCondLst>
                            <p:childTnLst>
                              <p:par>
                                <p:cTn id="5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000"/>
                            </p:stCondLst>
                            <p:childTnLst>
                              <p:par>
                                <p:cTn id="5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1500"/>
                            </p:stCondLst>
                            <p:childTnLst>
                              <p:par>
                                <p:cTn id="6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2000"/>
                            </p:stCondLst>
                            <p:childTnLst>
                              <p:par>
                                <p:cTn id="6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2500"/>
                            </p:stCondLst>
                            <p:childTnLst>
                              <p:par>
                                <p:cTn id="7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500"/>
                            </p:stCondLst>
                            <p:childTnLst>
                              <p:par>
                                <p:cTn id="8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>
                            <p:stCondLst>
                              <p:cond delay="500"/>
                            </p:stCondLst>
                            <p:childTnLst>
                              <p:par>
                                <p:cTn id="11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1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1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6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7" grpId="0"/>
      <p:bldP spid="18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  <p:bldP spid="34" grpId="0"/>
      <p:bldP spid="35" grpId="0"/>
      <p:bldP spid="36" grpId="0"/>
      <p:bldP spid="37" grpId="0"/>
      <p:bldP spid="38" grpId="0"/>
      <p:bldP spid="39" grpId="0"/>
      <p:bldP spid="40" grpId="0"/>
      <p:bldP spid="41" grpId="0"/>
      <p:bldP spid="42" grpId="0"/>
      <p:bldP spid="43" grpId="0"/>
      <p:bldP spid="44" grpId="0"/>
      <p:bldP spid="45" grpId="0"/>
      <p:bldP spid="46" grpId="0"/>
      <p:bldP spid="47" grpId="0"/>
      <p:bldP spid="4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9" name="Rectangle 5"/>
          <p:cNvSpPr>
            <a:spLocks noChangeArrowheads="1"/>
          </p:cNvSpPr>
          <p:nvPr/>
        </p:nvSpPr>
        <p:spPr bwMode="auto">
          <a:xfrm>
            <a:off x="0" y="303371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9230" name="Rectangle 7"/>
          <p:cNvSpPr>
            <a:spLocks noChangeArrowheads="1"/>
          </p:cNvSpPr>
          <p:nvPr/>
        </p:nvSpPr>
        <p:spPr bwMode="auto">
          <a:xfrm>
            <a:off x="0" y="30527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9231" name="Rectangle 9"/>
          <p:cNvSpPr>
            <a:spLocks noChangeArrowheads="1"/>
          </p:cNvSpPr>
          <p:nvPr/>
        </p:nvSpPr>
        <p:spPr bwMode="auto">
          <a:xfrm>
            <a:off x="0" y="299085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9232" name="Rectangle 11"/>
          <p:cNvSpPr>
            <a:spLocks noChangeArrowheads="1"/>
          </p:cNvSpPr>
          <p:nvPr/>
        </p:nvSpPr>
        <p:spPr bwMode="auto">
          <a:xfrm>
            <a:off x="0" y="298608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9233" name="Rectangle 13"/>
          <p:cNvSpPr>
            <a:spLocks noChangeArrowheads="1"/>
          </p:cNvSpPr>
          <p:nvPr/>
        </p:nvSpPr>
        <p:spPr bwMode="auto">
          <a:xfrm>
            <a:off x="0" y="30908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en-US" altLang="en-US"/>
          </a:p>
        </p:txBody>
      </p:sp>
      <p:sp>
        <p:nvSpPr>
          <p:cNvPr id="32" name="Rectangle 21"/>
          <p:cNvSpPr txBox="1">
            <a:spLocks noRot="1" noChangeArrowheads="1"/>
          </p:cNvSpPr>
          <p:nvPr/>
        </p:nvSpPr>
        <p:spPr bwMode="auto">
          <a:xfrm>
            <a:off x="190500" y="61303"/>
            <a:ext cx="7658100" cy="6155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tIns="0" bIns="0"/>
          <a:lstStyle/>
          <a:p>
            <a:pPr eaLnBrk="1" hangingPunct="1">
              <a:spcBef>
                <a:spcPct val="20000"/>
              </a:spcBef>
              <a:buClr>
                <a:schemeClr val="hlink"/>
              </a:buClr>
              <a:defRPr/>
            </a:pPr>
            <a:r>
              <a:rPr lang="en-US" sz="3600" dirty="0">
                <a:solidFill>
                  <a:srgbClr val="00B0F0"/>
                </a:solidFill>
                <a:latin typeface="Comic Sans MS" panose="030F0702030302020204" pitchFamily="66" charset="0"/>
              </a:rPr>
              <a:t>Multiplying a Matrix by a Scalar</a:t>
            </a:r>
          </a:p>
          <a:p>
            <a:pPr marL="342900" indent="-342900" eaLnBrk="1" hangingPunct="1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§"/>
              <a:defRPr/>
            </a:pPr>
            <a:endParaRPr lang="en-US" sz="3600" kern="0" dirty="0">
              <a:solidFill>
                <a:srgbClr val="00B0F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Comic Sans MS" panose="030F0702030302020204" pitchFamily="66" charset="0"/>
            </a:endParaRPr>
          </a:p>
        </p:txBody>
      </p:sp>
      <p:sp>
        <p:nvSpPr>
          <p:cNvPr id="33" name="Rectangle 12"/>
          <p:cNvSpPr>
            <a:spLocks noChangeArrowheads="1"/>
          </p:cNvSpPr>
          <p:nvPr/>
        </p:nvSpPr>
        <p:spPr bwMode="auto">
          <a:xfrm>
            <a:off x="1962590" y="1444715"/>
            <a:ext cx="43815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00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endParaRPr lang="en-US" altLang="en-US" sz="2400">
              <a:latin typeface="Times New Roman" panose="02020603050405020304" pitchFamily="18" charset="0"/>
            </a:endParaRPr>
          </a:p>
        </p:txBody>
      </p:sp>
      <p:sp>
        <p:nvSpPr>
          <p:cNvPr id="34" name="Text Box 48"/>
          <p:cNvSpPr txBox="1">
            <a:spLocks noChangeArrowheads="1"/>
          </p:cNvSpPr>
          <p:nvPr/>
        </p:nvSpPr>
        <p:spPr bwMode="auto">
          <a:xfrm>
            <a:off x="4191000" y="530810"/>
            <a:ext cx="8382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200" dirty="0">
                <a:solidFill>
                  <a:srgbClr val="0070C0"/>
                </a:solidFill>
                <a:sym typeface="Symbol" panose="05050102010706020507" pitchFamily="18" charset="2"/>
              </a:rPr>
              <a:t>1</a:t>
            </a:r>
            <a:endParaRPr lang="en-US" altLang="en-US" sz="3200" dirty="0">
              <a:solidFill>
                <a:srgbClr val="0070C0"/>
              </a:solidFill>
            </a:endParaRPr>
          </a:p>
        </p:txBody>
      </p:sp>
      <p:sp>
        <p:nvSpPr>
          <p:cNvPr id="35" name="Text Box 50"/>
          <p:cNvSpPr txBox="1">
            <a:spLocks noChangeArrowheads="1"/>
          </p:cNvSpPr>
          <p:nvPr/>
        </p:nvSpPr>
        <p:spPr bwMode="auto">
          <a:xfrm>
            <a:off x="4759484" y="529845"/>
            <a:ext cx="8382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200" dirty="0">
                <a:solidFill>
                  <a:srgbClr val="0070C0"/>
                </a:solidFill>
                <a:sym typeface="Symbol" panose="05050102010706020507" pitchFamily="18" charset="2"/>
              </a:rPr>
              <a:t></a:t>
            </a:r>
            <a:r>
              <a:rPr lang="en-US" altLang="en-US" sz="3200" dirty="0">
                <a:solidFill>
                  <a:srgbClr val="0070C0"/>
                </a:solidFill>
              </a:rPr>
              <a:t>2</a:t>
            </a:r>
          </a:p>
        </p:txBody>
      </p:sp>
      <p:sp>
        <p:nvSpPr>
          <p:cNvPr id="36" name="Text Box 53"/>
          <p:cNvSpPr txBox="1">
            <a:spLocks noChangeArrowheads="1"/>
          </p:cNvSpPr>
          <p:nvPr/>
        </p:nvSpPr>
        <p:spPr bwMode="auto">
          <a:xfrm>
            <a:off x="4220384" y="1390740"/>
            <a:ext cx="8382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200" dirty="0">
                <a:solidFill>
                  <a:srgbClr val="0070C0"/>
                </a:solidFill>
              </a:rPr>
              <a:t>0</a:t>
            </a:r>
          </a:p>
        </p:txBody>
      </p:sp>
      <p:sp>
        <p:nvSpPr>
          <p:cNvPr id="37" name="Text Box 55"/>
          <p:cNvSpPr txBox="1">
            <a:spLocks noChangeArrowheads="1"/>
          </p:cNvSpPr>
          <p:nvPr/>
        </p:nvSpPr>
        <p:spPr bwMode="auto">
          <a:xfrm>
            <a:off x="4947767" y="1374919"/>
            <a:ext cx="8382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200" dirty="0">
                <a:solidFill>
                  <a:srgbClr val="0070C0"/>
                </a:solidFill>
                <a:sym typeface="Symbol" panose="05050102010706020507" pitchFamily="18" charset="2"/>
              </a:rPr>
              <a:t>3</a:t>
            </a:r>
            <a:endParaRPr lang="en-US" altLang="en-US" sz="3200" dirty="0">
              <a:solidFill>
                <a:srgbClr val="0070C0"/>
              </a:solidFill>
            </a:endParaRPr>
          </a:p>
        </p:txBody>
      </p:sp>
      <p:sp>
        <p:nvSpPr>
          <p:cNvPr id="38" name="Text Box 55"/>
          <p:cNvSpPr txBox="1">
            <a:spLocks noChangeArrowheads="1"/>
          </p:cNvSpPr>
          <p:nvPr/>
        </p:nvSpPr>
        <p:spPr bwMode="auto">
          <a:xfrm>
            <a:off x="3200400" y="1129130"/>
            <a:ext cx="8382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800" dirty="0">
                <a:solidFill>
                  <a:schemeClr val="accent1"/>
                </a:solidFill>
              </a:rPr>
              <a:t>A =</a:t>
            </a:r>
          </a:p>
        </p:txBody>
      </p:sp>
      <p:sp>
        <p:nvSpPr>
          <p:cNvPr id="39" name="Text Box 55"/>
          <p:cNvSpPr txBox="1">
            <a:spLocks noChangeArrowheads="1"/>
          </p:cNvSpPr>
          <p:nvPr/>
        </p:nvSpPr>
        <p:spPr bwMode="auto">
          <a:xfrm>
            <a:off x="2333051" y="1140626"/>
            <a:ext cx="8382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800" dirty="0">
                <a:solidFill>
                  <a:schemeClr val="accent1"/>
                </a:solidFill>
              </a:rPr>
              <a:t>Let</a:t>
            </a:r>
          </a:p>
        </p:txBody>
      </p:sp>
      <p:sp>
        <p:nvSpPr>
          <p:cNvPr id="40" name="Text Box 55"/>
          <p:cNvSpPr txBox="1">
            <a:spLocks noChangeArrowheads="1"/>
          </p:cNvSpPr>
          <p:nvPr/>
        </p:nvSpPr>
        <p:spPr bwMode="auto">
          <a:xfrm>
            <a:off x="190500" y="1112133"/>
            <a:ext cx="2452706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200" dirty="0">
                <a:solidFill>
                  <a:srgbClr val="0070C0"/>
                </a:solidFill>
              </a:rPr>
              <a:t>Example 6</a:t>
            </a:r>
          </a:p>
        </p:txBody>
      </p:sp>
      <p:sp>
        <p:nvSpPr>
          <p:cNvPr id="41" name="Text Box 54"/>
          <p:cNvSpPr txBox="1">
            <a:spLocks noChangeArrowheads="1"/>
          </p:cNvSpPr>
          <p:nvPr/>
        </p:nvSpPr>
        <p:spPr bwMode="auto">
          <a:xfrm>
            <a:off x="3703177" y="444096"/>
            <a:ext cx="838200" cy="16927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1000" dirty="0">
                <a:solidFill>
                  <a:srgbClr val="0070C0"/>
                </a:solidFill>
                <a:latin typeface="Century" panose="02040604050505020304" pitchFamily="18" charset="0"/>
                <a:ea typeface="Cambria" panose="02040503050406030204" pitchFamily="18" charset="0"/>
              </a:rPr>
              <a:t>(</a:t>
            </a:r>
          </a:p>
        </p:txBody>
      </p:sp>
      <p:sp>
        <p:nvSpPr>
          <p:cNvPr id="42" name="Text Box 54"/>
          <p:cNvSpPr txBox="1">
            <a:spLocks noChangeArrowheads="1"/>
          </p:cNvSpPr>
          <p:nvPr/>
        </p:nvSpPr>
        <p:spPr bwMode="auto">
          <a:xfrm>
            <a:off x="5143940" y="407573"/>
            <a:ext cx="838200" cy="16927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1000" dirty="0">
                <a:solidFill>
                  <a:srgbClr val="0070C0"/>
                </a:solidFill>
                <a:latin typeface="Century" panose="020406040505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43" name="Text Box 48"/>
          <p:cNvSpPr txBox="1">
            <a:spLocks noChangeArrowheads="1"/>
          </p:cNvSpPr>
          <p:nvPr/>
        </p:nvSpPr>
        <p:spPr bwMode="auto">
          <a:xfrm>
            <a:off x="6609410" y="599683"/>
            <a:ext cx="8382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200" dirty="0">
                <a:solidFill>
                  <a:srgbClr val="0070C0"/>
                </a:solidFill>
                <a:sym typeface="Symbol" panose="05050102010706020507" pitchFamily="18" charset="2"/>
              </a:rPr>
              <a:t>4</a:t>
            </a:r>
            <a:endParaRPr lang="en-US" altLang="en-US" sz="3200" dirty="0">
              <a:solidFill>
                <a:srgbClr val="0070C0"/>
              </a:solidFill>
            </a:endParaRPr>
          </a:p>
        </p:txBody>
      </p:sp>
      <p:sp>
        <p:nvSpPr>
          <p:cNvPr id="44" name="Text Box 50"/>
          <p:cNvSpPr txBox="1">
            <a:spLocks noChangeArrowheads="1"/>
          </p:cNvSpPr>
          <p:nvPr/>
        </p:nvSpPr>
        <p:spPr bwMode="auto">
          <a:xfrm>
            <a:off x="7536836" y="599683"/>
            <a:ext cx="8382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200" dirty="0">
                <a:solidFill>
                  <a:srgbClr val="0070C0"/>
                </a:solidFill>
              </a:rPr>
              <a:t>5</a:t>
            </a:r>
          </a:p>
        </p:txBody>
      </p:sp>
      <p:sp>
        <p:nvSpPr>
          <p:cNvPr id="45" name="Text Box 53"/>
          <p:cNvSpPr txBox="1">
            <a:spLocks noChangeArrowheads="1"/>
          </p:cNvSpPr>
          <p:nvPr/>
        </p:nvSpPr>
        <p:spPr bwMode="auto">
          <a:xfrm>
            <a:off x="6805951" y="1433274"/>
            <a:ext cx="8382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200" dirty="0">
                <a:solidFill>
                  <a:srgbClr val="0070C0"/>
                </a:solidFill>
              </a:rPr>
              <a:t>6</a:t>
            </a:r>
          </a:p>
        </p:txBody>
      </p:sp>
      <p:sp>
        <p:nvSpPr>
          <p:cNvPr id="46" name="Text Box 55"/>
          <p:cNvSpPr txBox="1">
            <a:spLocks noChangeArrowheads="1"/>
          </p:cNvSpPr>
          <p:nvPr/>
        </p:nvSpPr>
        <p:spPr bwMode="auto">
          <a:xfrm>
            <a:off x="7370590" y="1416661"/>
            <a:ext cx="8382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200" dirty="0">
                <a:solidFill>
                  <a:srgbClr val="0070C0"/>
                </a:solidFill>
                <a:sym typeface="Symbol" panose="05050102010706020507" pitchFamily="18" charset="2"/>
              </a:rPr>
              <a:t>8</a:t>
            </a:r>
            <a:endParaRPr lang="en-US" altLang="en-US" sz="3200" dirty="0">
              <a:solidFill>
                <a:srgbClr val="0070C0"/>
              </a:solidFill>
            </a:endParaRPr>
          </a:p>
        </p:txBody>
      </p:sp>
      <p:sp>
        <p:nvSpPr>
          <p:cNvPr id="47" name="Text Box 55"/>
          <p:cNvSpPr txBox="1">
            <a:spLocks noChangeArrowheads="1"/>
          </p:cNvSpPr>
          <p:nvPr/>
        </p:nvSpPr>
        <p:spPr bwMode="auto">
          <a:xfrm>
            <a:off x="5785967" y="1171664"/>
            <a:ext cx="8382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800" dirty="0">
                <a:solidFill>
                  <a:schemeClr val="accent1"/>
                </a:solidFill>
              </a:rPr>
              <a:t>B =</a:t>
            </a:r>
          </a:p>
        </p:txBody>
      </p:sp>
      <p:sp>
        <p:nvSpPr>
          <p:cNvPr id="48" name="Text Box 54"/>
          <p:cNvSpPr txBox="1">
            <a:spLocks noChangeArrowheads="1"/>
          </p:cNvSpPr>
          <p:nvPr/>
        </p:nvSpPr>
        <p:spPr bwMode="auto">
          <a:xfrm>
            <a:off x="6288744" y="486630"/>
            <a:ext cx="838200" cy="16927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1000" dirty="0">
                <a:solidFill>
                  <a:srgbClr val="0070C0"/>
                </a:solidFill>
                <a:latin typeface="Century" panose="02040604050505020304" pitchFamily="18" charset="0"/>
                <a:ea typeface="Cambria" panose="02040503050406030204" pitchFamily="18" charset="0"/>
              </a:rPr>
              <a:t>(</a:t>
            </a:r>
          </a:p>
        </p:txBody>
      </p:sp>
      <p:sp>
        <p:nvSpPr>
          <p:cNvPr id="49" name="Text Box 54"/>
          <p:cNvSpPr txBox="1">
            <a:spLocks noChangeArrowheads="1"/>
          </p:cNvSpPr>
          <p:nvPr/>
        </p:nvSpPr>
        <p:spPr bwMode="auto">
          <a:xfrm>
            <a:off x="7729507" y="450107"/>
            <a:ext cx="838200" cy="16927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1000" dirty="0">
                <a:solidFill>
                  <a:srgbClr val="0070C0"/>
                </a:solidFill>
                <a:latin typeface="Century" panose="020406040505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50" name="Text Box 55"/>
          <p:cNvSpPr txBox="1">
            <a:spLocks noChangeArrowheads="1"/>
          </p:cNvSpPr>
          <p:nvPr/>
        </p:nvSpPr>
        <p:spPr bwMode="auto">
          <a:xfrm>
            <a:off x="417206" y="2048962"/>
            <a:ext cx="233964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800" dirty="0">
                <a:solidFill>
                  <a:srgbClr val="FF0000"/>
                </a:solidFill>
              </a:rPr>
              <a:t>Find 2(A </a:t>
            </a:r>
            <a:r>
              <a:rPr lang="en-US" altLang="en-US" sz="2800" dirty="0">
                <a:solidFill>
                  <a:srgbClr val="FF0000"/>
                </a:solidFill>
                <a:sym typeface="Symbol" panose="05050102010706020507" pitchFamily="18" charset="2"/>
              </a:rPr>
              <a:t>+ </a:t>
            </a:r>
            <a:r>
              <a:rPr lang="en-US" altLang="en-US" sz="2800" dirty="0">
                <a:solidFill>
                  <a:srgbClr val="FF0000"/>
                </a:solidFill>
              </a:rPr>
              <a:t>B)</a:t>
            </a:r>
          </a:p>
        </p:txBody>
      </p:sp>
      <p:sp>
        <p:nvSpPr>
          <p:cNvPr id="51" name="Text Box 48"/>
          <p:cNvSpPr txBox="1">
            <a:spLocks noChangeArrowheads="1"/>
          </p:cNvSpPr>
          <p:nvPr/>
        </p:nvSpPr>
        <p:spPr bwMode="auto">
          <a:xfrm>
            <a:off x="4395889" y="2089947"/>
            <a:ext cx="8382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200" dirty="0">
                <a:solidFill>
                  <a:srgbClr val="0070C0"/>
                </a:solidFill>
                <a:sym typeface="Symbol" panose="05050102010706020507" pitchFamily="18" charset="2"/>
              </a:rPr>
              <a:t>1</a:t>
            </a:r>
            <a:endParaRPr lang="en-US" altLang="en-US" sz="3200" dirty="0">
              <a:solidFill>
                <a:srgbClr val="0070C0"/>
              </a:solidFill>
            </a:endParaRPr>
          </a:p>
        </p:txBody>
      </p:sp>
      <p:sp>
        <p:nvSpPr>
          <p:cNvPr id="52" name="Text Box 50"/>
          <p:cNvSpPr txBox="1">
            <a:spLocks noChangeArrowheads="1"/>
          </p:cNvSpPr>
          <p:nvPr/>
        </p:nvSpPr>
        <p:spPr bwMode="auto">
          <a:xfrm>
            <a:off x="4964373" y="2088982"/>
            <a:ext cx="8382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200" dirty="0">
                <a:solidFill>
                  <a:srgbClr val="0070C0"/>
                </a:solidFill>
                <a:sym typeface="Symbol" panose="05050102010706020507" pitchFamily="18" charset="2"/>
              </a:rPr>
              <a:t></a:t>
            </a:r>
            <a:r>
              <a:rPr lang="en-US" altLang="en-US" sz="3200" dirty="0">
                <a:solidFill>
                  <a:srgbClr val="0070C0"/>
                </a:solidFill>
              </a:rPr>
              <a:t>2</a:t>
            </a:r>
          </a:p>
        </p:txBody>
      </p:sp>
      <p:sp>
        <p:nvSpPr>
          <p:cNvPr id="53" name="Text Box 53"/>
          <p:cNvSpPr txBox="1">
            <a:spLocks noChangeArrowheads="1"/>
          </p:cNvSpPr>
          <p:nvPr/>
        </p:nvSpPr>
        <p:spPr bwMode="auto">
          <a:xfrm>
            <a:off x="4425273" y="2949877"/>
            <a:ext cx="8382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200" dirty="0">
                <a:solidFill>
                  <a:srgbClr val="0070C0"/>
                </a:solidFill>
              </a:rPr>
              <a:t>0</a:t>
            </a:r>
          </a:p>
        </p:txBody>
      </p:sp>
      <p:sp>
        <p:nvSpPr>
          <p:cNvPr id="54" name="Text Box 55"/>
          <p:cNvSpPr txBox="1">
            <a:spLocks noChangeArrowheads="1"/>
          </p:cNvSpPr>
          <p:nvPr/>
        </p:nvSpPr>
        <p:spPr bwMode="auto">
          <a:xfrm>
            <a:off x="5152656" y="2934056"/>
            <a:ext cx="8382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200" dirty="0">
                <a:solidFill>
                  <a:srgbClr val="0070C0"/>
                </a:solidFill>
                <a:sym typeface="Symbol" panose="05050102010706020507" pitchFamily="18" charset="2"/>
              </a:rPr>
              <a:t>3</a:t>
            </a:r>
            <a:endParaRPr lang="en-US" altLang="en-US" sz="3200" dirty="0">
              <a:solidFill>
                <a:srgbClr val="0070C0"/>
              </a:solidFill>
            </a:endParaRPr>
          </a:p>
        </p:txBody>
      </p:sp>
      <p:sp>
        <p:nvSpPr>
          <p:cNvPr id="55" name="Text Box 54"/>
          <p:cNvSpPr txBox="1">
            <a:spLocks noChangeArrowheads="1"/>
          </p:cNvSpPr>
          <p:nvPr/>
        </p:nvSpPr>
        <p:spPr bwMode="auto">
          <a:xfrm>
            <a:off x="3908066" y="2003233"/>
            <a:ext cx="838200" cy="16927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1000" dirty="0">
                <a:solidFill>
                  <a:srgbClr val="0070C0"/>
                </a:solidFill>
                <a:latin typeface="Century" panose="02040604050505020304" pitchFamily="18" charset="0"/>
                <a:ea typeface="Cambria" panose="02040503050406030204" pitchFamily="18" charset="0"/>
              </a:rPr>
              <a:t>(</a:t>
            </a:r>
          </a:p>
        </p:txBody>
      </p:sp>
      <p:sp>
        <p:nvSpPr>
          <p:cNvPr id="56" name="Text Box 54"/>
          <p:cNvSpPr txBox="1">
            <a:spLocks noChangeArrowheads="1"/>
          </p:cNvSpPr>
          <p:nvPr/>
        </p:nvSpPr>
        <p:spPr bwMode="auto">
          <a:xfrm>
            <a:off x="5348829" y="1966710"/>
            <a:ext cx="838200" cy="16927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1000" dirty="0">
                <a:solidFill>
                  <a:srgbClr val="0070C0"/>
                </a:solidFill>
                <a:latin typeface="Century" panose="020406040505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57" name="Text Box 48"/>
          <p:cNvSpPr txBox="1">
            <a:spLocks noChangeArrowheads="1"/>
          </p:cNvSpPr>
          <p:nvPr/>
        </p:nvSpPr>
        <p:spPr bwMode="auto">
          <a:xfrm>
            <a:off x="6432661" y="2159390"/>
            <a:ext cx="8382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200" dirty="0">
                <a:solidFill>
                  <a:srgbClr val="0070C0"/>
                </a:solidFill>
                <a:sym typeface="Symbol" panose="05050102010706020507" pitchFamily="18" charset="2"/>
              </a:rPr>
              <a:t>4</a:t>
            </a:r>
            <a:endParaRPr lang="en-US" altLang="en-US" sz="3200" dirty="0">
              <a:solidFill>
                <a:srgbClr val="0070C0"/>
              </a:solidFill>
            </a:endParaRPr>
          </a:p>
        </p:txBody>
      </p:sp>
      <p:sp>
        <p:nvSpPr>
          <p:cNvPr id="58" name="Text Box 50"/>
          <p:cNvSpPr txBox="1">
            <a:spLocks noChangeArrowheads="1"/>
          </p:cNvSpPr>
          <p:nvPr/>
        </p:nvSpPr>
        <p:spPr bwMode="auto">
          <a:xfrm>
            <a:off x="7360087" y="2159390"/>
            <a:ext cx="8382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200" dirty="0">
                <a:solidFill>
                  <a:srgbClr val="0070C0"/>
                </a:solidFill>
              </a:rPr>
              <a:t>5</a:t>
            </a:r>
          </a:p>
        </p:txBody>
      </p:sp>
      <p:sp>
        <p:nvSpPr>
          <p:cNvPr id="59" name="Text Box 53"/>
          <p:cNvSpPr txBox="1">
            <a:spLocks noChangeArrowheads="1"/>
          </p:cNvSpPr>
          <p:nvPr/>
        </p:nvSpPr>
        <p:spPr bwMode="auto">
          <a:xfrm>
            <a:off x="6629202" y="2992981"/>
            <a:ext cx="8382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200" dirty="0">
                <a:solidFill>
                  <a:srgbClr val="0070C0"/>
                </a:solidFill>
              </a:rPr>
              <a:t>6</a:t>
            </a:r>
          </a:p>
        </p:txBody>
      </p:sp>
      <p:sp>
        <p:nvSpPr>
          <p:cNvPr id="60" name="Text Box 55"/>
          <p:cNvSpPr txBox="1">
            <a:spLocks noChangeArrowheads="1"/>
          </p:cNvSpPr>
          <p:nvPr/>
        </p:nvSpPr>
        <p:spPr bwMode="auto">
          <a:xfrm>
            <a:off x="7193841" y="2976368"/>
            <a:ext cx="8382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200" dirty="0">
                <a:solidFill>
                  <a:srgbClr val="0070C0"/>
                </a:solidFill>
                <a:sym typeface="Symbol" panose="05050102010706020507" pitchFamily="18" charset="2"/>
              </a:rPr>
              <a:t>8</a:t>
            </a:r>
            <a:endParaRPr lang="en-US" altLang="en-US" sz="3200" dirty="0">
              <a:solidFill>
                <a:srgbClr val="0070C0"/>
              </a:solidFill>
            </a:endParaRPr>
          </a:p>
        </p:txBody>
      </p:sp>
      <p:sp>
        <p:nvSpPr>
          <p:cNvPr id="61" name="Text Box 55"/>
          <p:cNvSpPr txBox="1">
            <a:spLocks noChangeArrowheads="1"/>
          </p:cNvSpPr>
          <p:nvPr/>
        </p:nvSpPr>
        <p:spPr bwMode="auto">
          <a:xfrm>
            <a:off x="5854260" y="2594297"/>
            <a:ext cx="516839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800" dirty="0">
                <a:solidFill>
                  <a:schemeClr val="accent1"/>
                </a:solidFill>
              </a:rPr>
              <a:t>+</a:t>
            </a:r>
          </a:p>
        </p:txBody>
      </p:sp>
      <p:sp>
        <p:nvSpPr>
          <p:cNvPr id="62" name="Text Box 54"/>
          <p:cNvSpPr txBox="1">
            <a:spLocks noChangeArrowheads="1"/>
          </p:cNvSpPr>
          <p:nvPr/>
        </p:nvSpPr>
        <p:spPr bwMode="auto">
          <a:xfrm>
            <a:off x="6111995" y="2046337"/>
            <a:ext cx="838200" cy="16927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1000" dirty="0">
                <a:solidFill>
                  <a:srgbClr val="0070C0"/>
                </a:solidFill>
                <a:latin typeface="Century" panose="02040604050505020304" pitchFamily="18" charset="0"/>
                <a:ea typeface="Cambria" panose="02040503050406030204" pitchFamily="18" charset="0"/>
              </a:rPr>
              <a:t>(</a:t>
            </a:r>
          </a:p>
        </p:txBody>
      </p:sp>
      <p:sp>
        <p:nvSpPr>
          <p:cNvPr id="63" name="Text Box 54"/>
          <p:cNvSpPr txBox="1">
            <a:spLocks noChangeArrowheads="1"/>
          </p:cNvSpPr>
          <p:nvPr/>
        </p:nvSpPr>
        <p:spPr bwMode="auto">
          <a:xfrm>
            <a:off x="7552758" y="2009814"/>
            <a:ext cx="838200" cy="16927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1000" dirty="0">
                <a:solidFill>
                  <a:srgbClr val="0070C0"/>
                </a:solidFill>
                <a:latin typeface="Century" panose="020406040505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64" name="Text Box 54"/>
          <p:cNvSpPr txBox="1">
            <a:spLocks noChangeArrowheads="1"/>
          </p:cNvSpPr>
          <p:nvPr/>
        </p:nvSpPr>
        <p:spPr bwMode="auto">
          <a:xfrm>
            <a:off x="3623118" y="2037746"/>
            <a:ext cx="838200" cy="16927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1000" dirty="0">
                <a:solidFill>
                  <a:srgbClr val="0070C0"/>
                </a:solidFill>
                <a:latin typeface="Century" panose="02040604050505020304" pitchFamily="18" charset="0"/>
                <a:ea typeface="Cambria" panose="02040503050406030204" pitchFamily="18" charset="0"/>
              </a:rPr>
              <a:t>[</a:t>
            </a:r>
          </a:p>
        </p:txBody>
      </p:sp>
      <p:sp>
        <p:nvSpPr>
          <p:cNvPr id="65" name="Text Box 54"/>
          <p:cNvSpPr txBox="1">
            <a:spLocks noChangeArrowheads="1"/>
          </p:cNvSpPr>
          <p:nvPr/>
        </p:nvSpPr>
        <p:spPr bwMode="auto">
          <a:xfrm>
            <a:off x="7843854" y="2038042"/>
            <a:ext cx="838200" cy="16927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1000" dirty="0">
                <a:solidFill>
                  <a:srgbClr val="0070C0"/>
                </a:solidFill>
                <a:latin typeface="Century" panose="02040604050505020304" pitchFamily="18" charset="0"/>
                <a:ea typeface="Cambria" panose="02040503050406030204" pitchFamily="18" charset="0"/>
              </a:rPr>
              <a:t>]</a:t>
            </a:r>
          </a:p>
        </p:txBody>
      </p:sp>
      <p:sp>
        <p:nvSpPr>
          <p:cNvPr id="66" name="Text Box 55"/>
          <p:cNvSpPr txBox="1">
            <a:spLocks noChangeArrowheads="1"/>
          </p:cNvSpPr>
          <p:nvPr/>
        </p:nvSpPr>
        <p:spPr bwMode="auto">
          <a:xfrm>
            <a:off x="3139718" y="2606990"/>
            <a:ext cx="8382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800" dirty="0">
                <a:solidFill>
                  <a:schemeClr val="accent1"/>
                </a:solidFill>
              </a:rPr>
              <a:t>= 2</a:t>
            </a:r>
          </a:p>
        </p:txBody>
      </p:sp>
      <p:sp>
        <p:nvSpPr>
          <p:cNvPr id="67" name="Text Box 48"/>
          <p:cNvSpPr txBox="1">
            <a:spLocks noChangeArrowheads="1"/>
          </p:cNvSpPr>
          <p:nvPr/>
        </p:nvSpPr>
        <p:spPr bwMode="auto">
          <a:xfrm>
            <a:off x="4202311" y="3647399"/>
            <a:ext cx="8382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200" dirty="0">
                <a:solidFill>
                  <a:srgbClr val="0070C0"/>
                </a:solidFill>
                <a:sym typeface="Symbol" panose="05050102010706020507" pitchFamily="18" charset="2"/>
              </a:rPr>
              <a:t>3</a:t>
            </a:r>
            <a:endParaRPr lang="en-US" altLang="en-US" sz="3200" dirty="0">
              <a:solidFill>
                <a:srgbClr val="0070C0"/>
              </a:solidFill>
            </a:endParaRPr>
          </a:p>
        </p:txBody>
      </p:sp>
      <p:sp>
        <p:nvSpPr>
          <p:cNvPr id="68" name="Text Box 50"/>
          <p:cNvSpPr txBox="1">
            <a:spLocks noChangeArrowheads="1"/>
          </p:cNvSpPr>
          <p:nvPr/>
        </p:nvSpPr>
        <p:spPr bwMode="auto">
          <a:xfrm>
            <a:off x="5003273" y="3647334"/>
            <a:ext cx="8382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200" dirty="0">
                <a:solidFill>
                  <a:srgbClr val="0070C0"/>
                </a:solidFill>
                <a:sym typeface="Symbol" panose="05050102010706020507" pitchFamily="18" charset="2"/>
              </a:rPr>
              <a:t>3</a:t>
            </a:r>
            <a:endParaRPr lang="en-US" altLang="en-US" sz="3200" dirty="0">
              <a:solidFill>
                <a:srgbClr val="0070C0"/>
              </a:solidFill>
            </a:endParaRPr>
          </a:p>
        </p:txBody>
      </p:sp>
      <p:sp>
        <p:nvSpPr>
          <p:cNvPr id="69" name="Text Box 53"/>
          <p:cNvSpPr txBox="1">
            <a:spLocks noChangeArrowheads="1"/>
          </p:cNvSpPr>
          <p:nvPr/>
        </p:nvSpPr>
        <p:spPr bwMode="auto">
          <a:xfrm>
            <a:off x="4231695" y="4507329"/>
            <a:ext cx="8382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200" dirty="0">
                <a:solidFill>
                  <a:srgbClr val="0070C0"/>
                </a:solidFill>
              </a:rPr>
              <a:t>6</a:t>
            </a:r>
          </a:p>
        </p:txBody>
      </p:sp>
      <p:sp>
        <p:nvSpPr>
          <p:cNvPr id="70" name="Text Box 55"/>
          <p:cNvSpPr txBox="1">
            <a:spLocks noChangeArrowheads="1"/>
          </p:cNvSpPr>
          <p:nvPr/>
        </p:nvSpPr>
        <p:spPr bwMode="auto">
          <a:xfrm>
            <a:off x="4795302" y="4491508"/>
            <a:ext cx="8382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200" dirty="0">
                <a:solidFill>
                  <a:srgbClr val="0070C0"/>
                </a:solidFill>
                <a:sym typeface="Symbol" panose="05050102010706020507" pitchFamily="18" charset="2"/>
              </a:rPr>
              <a:t>5</a:t>
            </a:r>
            <a:endParaRPr lang="en-US" altLang="en-US" sz="3200" dirty="0">
              <a:solidFill>
                <a:srgbClr val="0070C0"/>
              </a:solidFill>
            </a:endParaRPr>
          </a:p>
        </p:txBody>
      </p:sp>
      <p:sp>
        <p:nvSpPr>
          <p:cNvPr id="71" name="Text Box 54"/>
          <p:cNvSpPr txBox="1">
            <a:spLocks noChangeArrowheads="1"/>
          </p:cNvSpPr>
          <p:nvPr/>
        </p:nvSpPr>
        <p:spPr bwMode="auto">
          <a:xfrm>
            <a:off x="3714488" y="3560685"/>
            <a:ext cx="838200" cy="16927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1000" dirty="0">
                <a:solidFill>
                  <a:srgbClr val="0070C0"/>
                </a:solidFill>
                <a:latin typeface="Century" panose="02040604050505020304" pitchFamily="18" charset="0"/>
                <a:ea typeface="Cambria" panose="02040503050406030204" pitchFamily="18" charset="0"/>
              </a:rPr>
              <a:t>(</a:t>
            </a:r>
          </a:p>
        </p:txBody>
      </p:sp>
      <p:sp>
        <p:nvSpPr>
          <p:cNvPr id="72" name="Text Box 54"/>
          <p:cNvSpPr txBox="1">
            <a:spLocks noChangeArrowheads="1"/>
          </p:cNvSpPr>
          <p:nvPr/>
        </p:nvSpPr>
        <p:spPr bwMode="auto">
          <a:xfrm>
            <a:off x="5155251" y="3524162"/>
            <a:ext cx="838200" cy="16927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1000" dirty="0">
                <a:solidFill>
                  <a:srgbClr val="0070C0"/>
                </a:solidFill>
                <a:latin typeface="Century" panose="020406040505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74" name="Text Box 55"/>
          <p:cNvSpPr txBox="1">
            <a:spLocks noChangeArrowheads="1"/>
          </p:cNvSpPr>
          <p:nvPr/>
        </p:nvSpPr>
        <p:spPr bwMode="auto">
          <a:xfrm>
            <a:off x="3153396" y="4181066"/>
            <a:ext cx="8382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800" dirty="0">
                <a:solidFill>
                  <a:schemeClr val="accent1"/>
                </a:solidFill>
              </a:rPr>
              <a:t>= 2</a:t>
            </a:r>
          </a:p>
        </p:txBody>
      </p:sp>
      <p:sp>
        <p:nvSpPr>
          <p:cNvPr id="78" name="Text Box 48"/>
          <p:cNvSpPr txBox="1">
            <a:spLocks noChangeArrowheads="1"/>
          </p:cNvSpPr>
          <p:nvPr/>
        </p:nvSpPr>
        <p:spPr bwMode="auto">
          <a:xfrm>
            <a:off x="4199716" y="5203664"/>
            <a:ext cx="8382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200" dirty="0">
                <a:solidFill>
                  <a:srgbClr val="0070C0"/>
                </a:solidFill>
                <a:sym typeface="Symbol" panose="05050102010706020507" pitchFamily="18" charset="2"/>
              </a:rPr>
              <a:t>6</a:t>
            </a:r>
            <a:endParaRPr lang="en-US" altLang="en-US" sz="3200" dirty="0">
              <a:solidFill>
                <a:srgbClr val="0070C0"/>
              </a:solidFill>
            </a:endParaRPr>
          </a:p>
        </p:txBody>
      </p:sp>
      <p:sp>
        <p:nvSpPr>
          <p:cNvPr id="79" name="Text Box 50"/>
          <p:cNvSpPr txBox="1">
            <a:spLocks noChangeArrowheads="1"/>
          </p:cNvSpPr>
          <p:nvPr/>
        </p:nvSpPr>
        <p:spPr bwMode="auto">
          <a:xfrm>
            <a:off x="5152656" y="5221086"/>
            <a:ext cx="8382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200" dirty="0">
                <a:solidFill>
                  <a:srgbClr val="0070C0"/>
                </a:solidFill>
                <a:sym typeface="Symbol" panose="05050102010706020507" pitchFamily="18" charset="2"/>
              </a:rPr>
              <a:t>6</a:t>
            </a:r>
            <a:endParaRPr lang="en-US" altLang="en-US" sz="3200" dirty="0">
              <a:solidFill>
                <a:srgbClr val="0070C0"/>
              </a:solidFill>
            </a:endParaRPr>
          </a:p>
        </p:txBody>
      </p:sp>
      <p:sp>
        <p:nvSpPr>
          <p:cNvPr id="80" name="Text Box 53"/>
          <p:cNvSpPr txBox="1">
            <a:spLocks noChangeArrowheads="1"/>
          </p:cNvSpPr>
          <p:nvPr/>
        </p:nvSpPr>
        <p:spPr bwMode="auto">
          <a:xfrm>
            <a:off x="4229100" y="6063594"/>
            <a:ext cx="8382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200" dirty="0">
                <a:solidFill>
                  <a:srgbClr val="0070C0"/>
                </a:solidFill>
              </a:rPr>
              <a:t>12</a:t>
            </a:r>
          </a:p>
        </p:txBody>
      </p:sp>
      <p:sp>
        <p:nvSpPr>
          <p:cNvPr id="81" name="Text Box 55"/>
          <p:cNvSpPr txBox="1">
            <a:spLocks noChangeArrowheads="1"/>
          </p:cNvSpPr>
          <p:nvPr/>
        </p:nvSpPr>
        <p:spPr bwMode="auto">
          <a:xfrm>
            <a:off x="4792706" y="6047773"/>
            <a:ext cx="915843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3200" dirty="0">
                <a:solidFill>
                  <a:srgbClr val="0070C0"/>
                </a:solidFill>
                <a:sym typeface="Symbol" panose="05050102010706020507" pitchFamily="18" charset="2"/>
              </a:rPr>
              <a:t>10</a:t>
            </a:r>
            <a:endParaRPr lang="en-US" altLang="en-US" sz="3200" dirty="0">
              <a:solidFill>
                <a:srgbClr val="0070C0"/>
              </a:solidFill>
            </a:endParaRPr>
          </a:p>
        </p:txBody>
      </p:sp>
      <p:sp>
        <p:nvSpPr>
          <p:cNvPr id="82" name="Text Box 54"/>
          <p:cNvSpPr txBox="1">
            <a:spLocks noChangeArrowheads="1"/>
          </p:cNvSpPr>
          <p:nvPr/>
        </p:nvSpPr>
        <p:spPr bwMode="auto">
          <a:xfrm>
            <a:off x="3711893" y="5116950"/>
            <a:ext cx="838200" cy="16927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1000" dirty="0">
                <a:solidFill>
                  <a:srgbClr val="0070C0"/>
                </a:solidFill>
                <a:latin typeface="Century" panose="02040604050505020304" pitchFamily="18" charset="0"/>
                <a:ea typeface="Cambria" panose="02040503050406030204" pitchFamily="18" charset="0"/>
              </a:rPr>
              <a:t>(</a:t>
            </a:r>
          </a:p>
        </p:txBody>
      </p:sp>
      <p:sp>
        <p:nvSpPr>
          <p:cNvPr id="83" name="Text Box 54"/>
          <p:cNvSpPr txBox="1">
            <a:spLocks noChangeArrowheads="1"/>
          </p:cNvSpPr>
          <p:nvPr/>
        </p:nvSpPr>
        <p:spPr bwMode="auto">
          <a:xfrm>
            <a:off x="5427249" y="5080436"/>
            <a:ext cx="838200" cy="16927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0" bIns="0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1000" dirty="0">
                <a:solidFill>
                  <a:srgbClr val="0070C0"/>
                </a:solidFill>
                <a:latin typeface="Century" panose="020406040505050203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84" name="Text Box 55"/>
          <p:cNvSpPr txBox="1">
            <a:spLocks noChangeArrowheads="1"/>
          </p:cNvSpPr>
          <p:nvPr/>
        </p:nvSpPr>
        <p:spPr bwMode="auto">
          <a:xfrm>
            <a:off x="1962590" y="5737331"/>
            <a:ext cx="2026411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2800" dirty="0">
                <a:solidFill>
                  <a:schemeClr val="accent1"/>
                </a:solidFill>
              </a:rPr>
              <a:t>2(A </a:t>
            </a:r>
            <a:r>
              <a:rPr lang="en-US" altLang="en-US" sz="2800" dirty="0">
                <a:solidFill>
                  <a:schemeClr val="accent1"/>
                </a:solidFill>
                <a:sym typeface="Symbol" panose="05050102010706020507" pitchFamily="18" charset="2"/>
              </a:rPr>
              <a:t>+ </a:t>
            </a:r>
            <a:r>
              <a:rPr lang="en-US" altLang="en-US" sz="2800" dirty="0">
                <a:solidFill>
                  <a:schemeClr val="accent1"/>
                </a:solidFill>
              </a:rPr>
              <a:t>B) = </a:t>
            </a:r>
          </a:p>
        </p:txBody>
      </p:sp>
    </p:spTree>
    <p:extLst>
      <p:ext uri="{BB962C8B-B14F-4D97-AF65-F5344CB8AC3E}">
        <p14:creationId xmlns:p14="http://schemas.microsoft.com/office/powerpoint/2010/main" val="37234791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"/>
                            </p:stCondLst>
                            <p:childTnLst>
                              <p:par>
                                <p:cTn id="5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4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9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4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9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4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500"/>
                            </p:stCondLst>
                            <p:childTnLst>
                              <p:par>
                                <p:cTn id="8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8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1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4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0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5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0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>
                            <p:stCondLst>
                              <p:cond delay="500"/>
                            </p:stCondLst>
                            <p:childTnLst>
                              <p:par>
                                <p:cTn id="11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4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0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3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6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1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6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1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2" fill="hold">
                            <p:stCondLst>
                              <p:cond delay="500"/>
                            </p:stCondLst>
                            <p:childTnLst>
                              <p:par>
                                <p:cTn id="14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5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0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5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0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5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>
                      <p:stCondLst>
                        <p:cond delay="indefinite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0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5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6" fill="hold">
                            <p:stCondLst>
                              <p:cond delay="500"/>
                            </p:stCondLst>
                            <p:childTnLst>
                              <p:par>
                                <p:cTn id="17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9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0" fill="hold">
                      <p:stCondLst>
                        <p:cond delay="indefinite"/>
                      </p:stCondLst>
                      <p:childTnLst>
                        <p:par>
                          <p:cTn id="181" fill="hold">
                            <p:stCondLst>
                              <p:cond delay="0"/>
                            </p:stCondLst>
                            <p:childTnLst>
                              <p:par>
                                <p:cTn id="18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4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>
                      <p:stCondLst>
                        <p:cond delay="indefinite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9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0" fill="hold">
                      <p:stCondLst>
                        <p:cond delay="indefinite"/>
                      </p:stCondLst>
                      <p:childTnLst>
                        <p:par>
                          <p:cTn id="191" fill="hold">
                            <p:stCondLst>
                              <p:cond delay="0"/>
                            </p:stCondLst>
                            <p:childTnLst>
                              <p:par>
                                <p:cTn id="19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4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5" fill="hold">
                      <p:stCondLst>
                        <p:cond delay="indefinite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9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/>
      <p:bldP spid="35" grpId="0"/>
      <p:bldP spid="36" grpId="0"/>
      <p:bldP spid="37" grpId="0"/>
      <p:bldP spid="38" grpId="0"/>
      <p:bldP spid="39" grpId="0"/>
      <p:bldP spid="40" grpId="0"/>
      <p:bldP spid="41" grpId="0"/>
      <p:bldP spid="42" grpId="0"/>
      <p:bldP spid="43" grpId="0"/>
      <p:bldP spid="44" grpId="0"/>
      <p:bldP spid="45" grpId="0"/>
      <p:bldP spid="46" grpId="0"/>
      <p:bldP spid="47" grpId="0"/>
      <p:bldP spid="48" grpId="0"/>
      <p:bldP spid="49" grpId="0"/>
      <p:bldP spid="50" grpId="0"/>
      <p:bldP spid="51" grpId="0"/>
      <p:bldP spid="52" grpId="0"/>
      <p:bldP spid="53" grpId="0"/>
      <p:bldP spid="54" grpId="0"/>
      <p:bldP spid="55" grpId="0"/>
      <p:bldP spid="56" grpId="0"/>
      <p:bldP spid="57" grpId="0"/>
      <p:bldP spid="58" grpId="0"/>
      <p:bldP spid="59" grpId="0"/>
      <p:bldP spid="60" grpId="0"/>
      <p:bldP spid="61" grpId="0"/>
      <p:bldP spid="62" grpId="0"/>
      <p:bldP spid="63" grpId="0"/>
      <p:bldP spid="64" grpId="0"/>
      <p:bldP spid="65" grpId="0"/>
      <p:bldP spid="66" grpId="0"/>
      <p:bldP spid="67" grpId="0"/>
      <p:bldP spid="68" grpId="0"/>
      <p:bldP spid="69" grpId="0"/>
      <p:bldP spid="70" grpId="0"/>
      <p:bldP spid="71" grpId="0"/>
      <p:bldP spid="72" grpId="0"/>
      <p:bldP spid="74" grpId="0"/>
      <p:bldP spid="78" grpId="0"/>
      <p:bldP spid="79" grpId="0"/>
      <p:bldP spid="80" grpId="0"/>
      <p:bldP spid="81" grpId="0"/>
      <p:bldP spid="82" grpId="0"/>
      <p:bldP spid="83" grpId="0"/>
      <p:bldP spid="8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lose up of a cage&#10;&#10;Description automatically generated">
            <a:hlinkClick r:id="rId2"/>
            <a:extLst>
              <a:ext uri="{FF2B5EF4-FFF2-40B4-BE49-F238E27FC236}">
                <a16:creationId xmlns:a16="http://schemas.microsoft.com/office/drawing/2014/main" id="{F1229F4D-42CD-45F9-A346-0BEB3F4D814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009775" y="762000"/>
            <a:ext cx="5381625" cy="345757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834A3044-064E-4F4F-9A40-DCB022A1AF45}"/>
              </a:ext>
            </a:extLst>
          </p:cNvPr>
          <p:cNvSpPr txBox="1"/>
          <p:nvPr/>
        </p:nvSpPr>
        <p:spPr>
          <a:xfrm>
            <a:off x="1524000" y="205115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Thank you for using resources from</a:t>
            </a:r>
            <a:endParaRPr lang="en-GB" sz="28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3C7B91D-FA43-4DDC-AF24-F0D95F8771D8}"/>
              </a:ext>
            </a:extLst>
          </p:cNvPr>
          <p:cNvSpPr txBox="1"/>
          <p:nvPr/>
        </p:nvSpPr>
        <p:spPr>
          <a:xfrm>
            <a:off x="1828800" y="4678740"/>
            <a:ext cx="58150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hlinkClick r:id="rId2"/>
              </a:rPr>
              <a:t>https://www.mathssupport.org</a:t>
            </a:r>
            <a:r>
              <a:rPr lang="en-US" sz="2800" dirty="0"/>
              <a:t> </a:t>
            </a:r>
            <a:endParaRPr lang="en-GB" sz="28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F331B16-2188-481D-902D-B24DB2D19006}"/>
              </a:ext>
            </a:extLst>
          </p:cNvPr>
          <p:cNvSpPr txBox="1"/>
          <p:nvPr/>
        </p:nvSpPr>
        <p:spPr>
          <a:xfrm>
            <a:off x="762000" y="5201960"/>
            <a:ext cx="784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If you have a special request, drop us an email</a:t>
            </a:r>
            <a:endParaRPr lang="en-GB" sz="28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7DDA8DB-4973-4CCB-A3BF-CDF0FC0B875C}"/>
              </a:ext>
            </a:extLst>
          </p:cNvPr>
          <p:cNvSpPr txBox="1"/>
          <p:nvPr/>
        </p:nvSpPr>
        <p:spPr>
          <a:xfrm>
            <a:off x="2286000" y="5725180"/>
            <a:ext cx="48529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hlinkClick r:id="rId4"/>
              </a:rPr>
              <a:t>info@mathssupport.org</a:t>
            </a:r>
            <a:r>
              <a:rPr lang="en-US" sz="2800" dirty="0"/>
              <a:t> </a:t>
            </a:r>
            <a:endParaRPr lang="en-GB" sz="2800" dirty="0"/>
          </a:p>
        </p:txBody>
      </p:sp>
      <p:sp>
        <p:nvSpPr>
          <p:cNvPr id="11" name="Rectangle 10">
            <a:hlinkClick r:id="rId5"/>
            <a:extLst>
              <a:ext uri="{FF2B5EF4-FFF2-40B4-BE49-F238E27FC236}">
                <a16:creationId xmlns:a16="http://schemas.microsoft.com/office/drawing/2014/main" id="{385B5B7E-21DC-4261-B654-DEFEDE6D8129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>
            <a:hlinkClick r:id="rId5"/>
            <a:extLst>
              <a:ext uri="{FF2B5EF4-FFF2-40B4-BE49-F238E27FC236}">
                <a16:creationId xmlns:a16="http://schemas.microsoft.com/office/drawing/2014/main" id="{F35685D4-CF87-4E82-8D62-66EF53CDEA76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E8983EF-CE04-4600-8A87-8640EEF47371}"/>
              </a:ext>
            </a:extLst>
          </p:cNvPr>
          <p:cNvSpPr txBox="1"/>
          <p:nvPr/>
        </p:nvSpPr>
        <p:spPr>
          <a:xfrm>
            <a:off x="1524000" y="4155520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For more resources visit our website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93869767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1">
  <a:themeElements>
    <a:clrScheme name="Violet II">
      <a:dk1>
        <a:sysClr val="windowText" lastClr="000000"/>
      </a:dk1>
      <a:lt1>
        <a:sysClr val="window" lastClr="FFFFFF"/>
      </a:lt1>
      <a:dk2>
        <a:srgbClr val="632E62"/>
      </a:dk2>
      <a:lt2>
        <a:srgbClr val="EAE5EB"/>
      </a:lt2>
      <a:accent1>
        <a:srgbClr val="92278F"/>
      </a:accent1>
      <a:accent2>
        <a:srgbClr val="9B57D3"/>
      </a:accent2>
      <a:accent3>
        <a:srgbClr val="755DD9"/>
      </a:accent3>
      <a:accent4>
        <a:srgbClr val="665EB8"/>
      </a:accent4>
      <a:accent5>
        <a:srgbClr val="45A5ED"/>
      </a:accent5>
      <a:accent6>
        <a:srgbClr val="5982DB"/>
      </a:accent6>
      <a:hlink>
        <a:srgbClr val="0066FF"/>
      </a:hlink>
      <a:folHlink>
        <a:srgbClr val="666699"/>
      </a:folHlink>
    </a:clrScheme>
    <a:fontScheme name="Personalizado 1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Equidad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2" id="{28A0A9E2-E1D2-48C4-9085-49FCE9DC6E61}" vid="{042D8694-78AE-4870-AAEC-A106477692D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 6_IBAI_HL</Template>
  <TotalTime>10741</TotalTime>
  <Words>599</Words>
  <Application>Microsoft Office PowerPoint</Application>
  <PresentationFormat>On-screen Show (4:3)</PresentationFormat>
  <Paragraphs>308</Paragraphs>
  <Slides>8</Slides>
  <Notes>7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7" baseType="lpstr">
      <vt:lpstr>Arial</vt:lpstr>
      <vt:lpstr>Calibri</vt:lpstr>
      <vt:lpstr>Century</vt:lpstr>
      <vt:lpstr>Comic Sans MS</vt:lpstr>
      <vt:lpstr>Times New Roman</vt:lpstr>
      <vt:lpstr>Wingdings</vt:lpstr>
      <vt:lpstr>Wingdings 2</vt:lpstr>
      <vt:lpstr>Theme1</vt:lpstr>
      <vt:lpstr>Equation</vt:lpstr>
      <vt:lpstr>Algebra of Matrices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Mathssupport</dc:creator>
  <cp:lastModifiedBy>Orlando Hurtado</cp:lastModifiedBy>
  <cp:revision>69</cp:revision>
  <dcterms:created xsi:type="dcterms:W3CDTF">2019-07-14T01:28:27Z</dcterms:created>
  <dcterms:modified xsi:type="dcterms:W3CDTF">2022-12-26T16:32:55Z</dcterms:modified>
</cp:coreProperties>
</file>