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"/>
  </p:notesMasterIdLst>
  <p:sldIdLst>
    <p:sldId id="256" r:id="rId2"/>
    <p:sldId id="257" r:id="rId3"/>
    <p:sldId id="260" r:id="rId4"/>
    <p:sldId id="258" r:id="rId5"/>
    <p:sldId id="261" r:id="rId6"/>
    <p:sldId id="259" r:id="rId7"/>
    <p:sldId id="315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148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C945B6-E1C8-47CC-B3C6-B2E01B5A08FB}" type="datetimeFigureOut">
              <a:rPr lang="en-GB" smtClean="0"/>
              <a:t>03/07/2020</a:t>
            </a:fld>
            <a:endParaRPr lang="en-GB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B51186-2F17-4AE4-A619-E931B1E5BF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81154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0CC0296-6937-4BDC-B02D-CEDB947991BA}" type="slidenum">
              <a:rPr lang="en-GB"/>
              <a:pPr/>
              <a:t>2</a:t>
            </a:fld>
            <a:endParaRPr lang="en-GB"/>
          </a:p>
        </p:txBody>
      </p:sp>
      <p:sp>
        <p:nvSpPr>
          <p:cNvPr id="989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918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21534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0CC0296-6937-4BDC-B02D-CEDB947991BA}" type="slidenum">
              <a:rPr lang="en-GB"/>
              <a:pPr/>
              <a:t>3</a:t>
            </a:fld>
            <a:endParaRPr lang="en-GB"/>
          </a:p>
        </p:txBody>
      </p:sp>
      <p:sp>
        <p:nvSpPr>
          <p:cNvPr id="989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918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01411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0CC0296-6937-4BDC-B02D-CEDB947991BA}" type="slidenum">
              <a:rPr lang="en-GB"/>
              <a:pPr/>
              <a:t>4</a:t>
            </a:fld>
            <a:endParaRPr lang="en-GB"/>
          </a:p>
        </p:txBody>
      </p:sp>
      <p:sp>
        <p:nvSpPr>
          <p:cNvPr id="989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918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1260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0CC0296-6937-4BDC-B02D-CEDB947991BA}" type="slidenum">
              <a:rPr lang="en-GB"/>
              <a:pPr/>
              <a:t>5</a:t>
            </a:fld>
            <a:endParaRPr lang="en-GB"/>
          </a:p>
        </p:txBody>
      </p:sp>
      <p:sp>
        <p:nvSpPr>
          <p:cNvPr id="989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918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61926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0CC0296-6937-4BDC-B02D-CEDB947991BA}" type="slidenum">
              <a:rPr lang="en-GB"/>
              <a:pPr/>
              <a:t>6</a:t>
            </a:fld>
            <a:endParaRPr lang="en-GB"/>
          </a:p>
        </p:txBody>
      </p:sp>
      <p:sp>
        <p:nvSpPr>
          <p:cNvPr id="989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918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5078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031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</p:spPr>
        <p:txBody>
          <a:bodyPr/>
          <a:lstStyle>
            <a:lvl1pPr>
              <a:defRPr sz="2000"/>
            </a:lvl1pPr>
          </a:lstStyle>
          <a:p>
            <a:fld id="{47C9B81F-C347-4BEF-BFDF-29C42F48304A}" type="datetimeFigureOut">
              <a:rPr lang="en-US" smtClean="0"/>
              <a:pPr/>
              <a:t>7/3/2020</a:t>
            </a:fld>
            <a:endParaRPr lang="en-U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8DB13122-E156-4F56-B01E-886703548E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81E29B0-30D1-4948-A8C7-EDC20D5B8B6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37589504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7/3/2020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03716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7/3/2020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6411567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7/3/2020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B5AE6F4-D447-4198-AB9D-8450669138EB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6313826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465332" y="6201849"/>
            <a:ext cx="2476500" cy="476250"/>
          </a:xfrm>
        </p:spPr>
        <p:txBody>
          <a:bodyPr/>
          <a:lstStyle/>
          <a:p>
            <a:fld id="{47C9B81F-C347-4BEF-BFDF-29C42F48304A}" type="datetimeFigureOut">
              <a:rPr lang="en-US" smtClean="0"/>
              <a:pPr/>
              <a:t>7/3/2020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AD73ABF7-01E0-40C9-AF32-E6F00652779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F119D081-AE8D-41C7-90E9-AD0A0DFB1489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05856676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7/3/2020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C94A031-9F30-44BA-A1B1-4B67D3D312BF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9448410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7/3/2020</a:t>
            </a:fld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6270148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7/3/2020</a:t>
            </a:fld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7255139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7/3/2020</a:t>
            </a:fld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734070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7/3/2020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3C17ECA-20B4-4577-A86F-8A0DAADAFDE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0062377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7/3/2020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36580528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7C9B81F-C347-4BEF-BFDF-29C42F48304A}" type="datetimeFigureOut">
              <a:rPr lang="en-US" smtClean="0"/>
              <a:pPr/>
              <a:t>7/3/2020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algn="l" eaLnBrk="1" latinLnBrk="0" hangingPunct="1"/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3947B0CA-B858-4459-ACB0-3F8573129FFC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2BF179C-024A-4D64-BCFA-43374F974387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7799812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4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3.wmf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13" Type="http://schemas.openxmlformats.org/officeDocument/2006/relationships/oleObject" Target="../embeddings/oleObject7.bin"/><Relationship Id="rId3" Type="http://schemas.openxmlformats.org/officeDocument/2006/relationships/notesSlide" Target="../notesSlides/notesSlide4.xml"/><Relationship Id="rId7" Type="http://schemas.openxmlformats.org/officeDocument/2006/relationships/oleObject" Target="../embeddings/oleObject4.bin"/><Relationship Id="rId12" Type="http://schemas.openxmlformats.org/officeDocument/2006/relationships/image" Target="../media/image8.png"/><Relationship Id="rId17" Type="http://schemas.openxmlformats.org/officeDocument/2006/relationships/image" Target="../media/image11.png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10.png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wmf"/><Relationship Id="rId11" Type="http://schemas.openxmlformats.org/officeDocument/2006/relationships/image" Target="../media/image7.png"/><Relationship Id="rId5" Type="http://schemas.openxmlformats.org/officeDocument/2006/relationships/oleObject" Target="../embeddings/oleObject3.bin"/><Relationship Id="rId15" Type="http://schemas.openxmlformats.org/officeDocument/2006/relationships/image" Target="../media/image9.png"/><Relationship Id="rId10" Type="http://schemas.openxmlformats.org/officeDocument/2006/relationships/oleObject" Target="../embeddings/oleObject6.bin"/><Relationship Id="rId4" Type="http://schemas.openxmlformats.org/officeDocument/2006/relationships/image" Target="../media/image6.png"/><Relationship Id="rId9" Type="http://schemas.openxmlformats.org/officeDocument/2006/relationships/oleObject" Target="../embeddings/oleObject5.bin"/><Relationship Id="rId14" Type="http://schemas.openxmlformats.org/officeDocument/2006/relationships/oleObject" Target="../embeddings/oleObject8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g"/><Relationship Id="rId2" Type="http://schemas.openxmlformats.org/officeDocument/2006/relationships/hyperlink" Target="https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hyperlink" Target="mailto:info@mathssupport.or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688975" indent="-688975"/>
            <a:r>
              <a:rPr lang="en-US" dirty="0"/>
              <a:t>LO: To find second, third or higher order derivatives.</a:t>
            </a:r>
            <a:endParaRPr lang="en-GB" dirty="0"/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GB" sz="6000" dirty="0"/>
              <a:t>Higher order derivatives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D54004-01A7-4037-87CC-954A8AE6D0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F4CE9-A1EA-4098-93AB-58C34650CDF8}" type="datetime3">
              <a:rPr lang="en-US" smtClean="0"/>
              <a:t>3 July 2020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816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8229600" cy="549275"/>
          </a:xfrm>
        </p:spPr>
        <p:txBody>
          <a:bodyPr>
            <a:normAutofit fontScale="90000"/>
          </a:bodyPr>
          <a:lstStyle/>
          <a:p>
            <a:r>
              <a:rPr lang="en-GB" sz="2800" dirty="0"/>
              <a:t>Second order derivatives</a:t>
            </a:r>
          </a:p>
        </p:txBody>
      </p:sp>
      <p:sp>
        <p:nvSpPr>
          <p:cNvPr id="988163" name="Text Box 3"/>
          <p:cNvSpPr txBox="1">
            <a:spLocks noChangeArrowheads="1"/>
          </p:cNvSpPr>
          <p:nvPr/>
        </p:nvSpPr>
        <p:spPr bwMode="auto">
          <a:xfrm>
            <a:off x="250825" y="764704"/>
            <a:ext cx="864235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2400" dirty="0">
                <a:latin typeface="+mn-lt"/>
              </a:rPr>
              <a:t>If </a:t>
            </a:r>
            <a:r>
              <a:rPr lang="en-GB" sz="2400" i="1" dirty="0">
                <a:latin typeface="+mn-lt"/>
                <a:cs typeface="Times New Roman" panose="02020603050405020304" pitchFamily="18" charset="0"/>
              </a:rPr>
              <a:t>f</a:t>
            </a:r>
            <a:r>
              <a:rPr lang="en-GB" sz="2400" dirty="0">
                <a:latin typeface="+mn-lt"/>
              </a:rPr>
              <a:t> is a differentiable function, then </a:t>
            </a:r>
            <a:r>
              <a:rPr lang="en-GB" sz="2400" i="1" dirty="0">
                <a:latin typeface="+mn-lt"/>
              </a:rPr>
              <a:t>f </a:t>
            </a:r>
            <a:r>
              <a:rPr lang="en-GB" sz="2400" i="1" dirty="0">
                <a:latin typeface="+mn-lt"/>
                <a:cs typeface="Times New Roman" pitchFamily="18" charset="0"/>
              </a:rPr>
              <a:t>′</a:t>
            </a:r>
            <a:r>
              <a:rPr lang="en-GB" sz="2400" dirty="0">
                <a:latin typeface="+mn-lt"/>
              </a:rPr>
              <a:t>(</a:t>
            </a:r>
            <a:r>
              <a:rPr lang="en-GB" sz="2400" i="1" dirty="0">
                <a:latin typeface="+mn-lt"/>
              </a:rPr>
              <a:t>x</a:t>
            </a:r>
            <a:r>
              <a:rPr lang="en-GB" sz="2400" dirty="0">
                <a:latin typeface="+mn-lt"/>
              </a:rPr>
              <a:t>) is the first derivative of </a:t>
            </a:r>
            <a:r>
              <a:rPr lang="en-GB" sz="2400" i="1" dirty="0">
                <a:latin typeface="+mn-lt"/>
              </a:rPr>
              <a:t>f</a:t>
            </a:r>
            <a:r>
              <a:rPr lang="en-GB" sz="2400" dirty="0">
                <a:latin typeface="+mn-lt"/>
              </a:rPr>
              <a:t>(</a:t>
            </a:r>
            <a:r>
              <a:rPr lang="en-GB" sz="2400" i="1" dirty="0">
                <a:latin typeface="+mn-lt"/>
              </a:rPr>
              <a:t>x</a:t>
            </a:r>
            <a:r>
              <a:rPr lang="en-GB" sz="2400" dirty="0">
                <a:latin typeface="+mn-lt"/>
              </a:rPr>
              <a:t>). </a:t>
            </a:r>
            <a:endParaRPr lang="en-GB" sz="2400" dirty="0">
              <a:solidFill>
                <a:schemeClr val="tx1"/>
              </a:solidFill>
              <a:latin typeface="+mn-lt"/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2691606" y="1412776"/>
            <a:ext cx="1770063" cy="736600"/>
            <a:chOff x="780" y="935"/>
            <a:chExt cx="1115" cy="464"/>
          </a:xfrm>
        </p:grpSpPr>
        <p:graphicFrame>
          <p:nvGraphicFramePr>
            <p:cNvPr id="988165" name="Object 5"/>
            <p:cNvGraphicFramePr>
              <a:graphicFrameLocks noChangeAspect="1"/>
            </p:cNvGraphicFramePr>
            <p:nvPr/>
          </p:nvGraphicFramePr>
          <p:xfrm>
            <a:off x="1655" y="935"/>
            <a:ext cx="240" cy="46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44" name="Equation" r:id="rId4" imgW="380880" imgH="736560" progId="Equation.DSMT4">
                    <p:embed/>
                  </p:oleObj>
                </mc:Choice>
                <mc:Fallback>
                  <p:oleObj name="Equation" r:id="rId4" imgW="380880" imgH="736560" progId="Equation.DSMT4">
                    <p:embed/>
                    <p:pic>
                      <p:nvPicPr>
                        <p:cNvPr id="0" name="Picture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655" y="935"/>
                          <a:ext cx="240" cy="46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988166" name="Text Box 6"/>
            <p:cNvSpPr txBox="1">
              <a:spLocks noChangeArrowheads="1"/>
            </p:cNvSpPr>
            <p:nvPr/>
          </p:nvSpPr>
          <p:spPr bwMode="auto">
            <a:xfrm>
              <a:off x="1268" y="1034"/>
              <a:ext cx="311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sz="2400" dirty="0"/>
                <a:t>or</a:t>
              </a:r>
            </a:p>
          </p:txBody>
        </p:sp>
        <p:sp>
          <p:nvSpPr>
            <p:cNvPr id="988167" name="Rectangle 7"/>
            <p:cNvSpPr>
              <a:spLocks noChangeArrowheads="1"/>
            </p:cNvSpPr>
            <p:nvPr/>
          </p:nvSpPr>
          <p:spPr bwMode="auto">
            <a:xfrm>
              <a:off x="780" y="1021"/>
              <a:ext cx="488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sz="2400" i="1" dirty="0">
                  <a:latin typeface="Times New Roman" pitchFamily="18" charset="0"/>
                </a:rPr>
                <a:t>f </a:t>
              </a:r>
              <a:r>
                <a:rPr lang="en-GB" sz="2400" i="1" dirty="0">
                  <a:latin typeface="Times New Roman" pitchFamily="18" charset="0"/>
                  <a:cs typeface="Times New Roman" pitchFamily="18" charset="0"/>
                </a:rPr>
                <a:t>′</a:t>
              </a:r>
              <a:r>
                <a:rPr lang="en-GB" sz="2400" dirty="0"/>
                <a:t>(</a:t>
              </a:r>
              <a:r>
                <a:rPr lang="en-GB" sz="2400" i="1" dirty="0">
                  <a:latin typeface="Times New Roman" pitchFamily="18" charset="0"/>
                </a:rPr>
                <a:t>x</a:t>
              </a:r>
              <a:r>
                <a:rPr lang="en-GB" sz="2400" dirty="0"/>
                <a:t>)</a:t>
              </a:r>
            </a:p>
          </p:txBody>
        </p:sp>
      </p:grpSp>
      <p:sp>
        <p:nvSpPr>
          <p:cNvPr id="988168" name="Text Box 8"/>
          <p:cNvSpPr txBox="1">
            <a:spLocks noChangeArrowheads="1"/>
          </p:cNvSpPr>
          <p:nvPr/>
        </p:nvSpPr>
        <p:spPr bwMode="auto">
          <a:xfrm>
            <a:off x="250825" y="3246075"/>
            <a:ext cx="864235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2400" dirty="0">
                <a:latin typeface="+mn-lt"/>
              </a:rPr>
              <a:t>Differentiating the function a second time give us the </a:t>
            </a:r>
            <a:r>
              <a:rPr lang="en-GB" sz="2400" b="1" dirty="0">
                <a:solidFill>
                  <a:srgbClr val="FF6600"/>
                </a:solidFill>
                <a:latin typeface="+mn-lt"/>
              </a:rPr>
              <a:t>second order derivative</a:t>
            </a:r>
            <a:r>
              <a:rPr lang="en-GB" sz="2400" dirty="0">
                <a:latin typeface="+mn-lt"/>
              </a:rPr>
              <a:t>. This can be written as</a:t>
            </a:r>
            <a:endParaRPr lang="en-GB" sz="2400" dirty="0">
              <a:solidFill>
                <a:schemeClr val="tx1"/>
              </a:solidFill>
              <a:latin typeface="+mn-lt"/>
            </a:endParaRPr>
          </a:p>
        </p:txBody>
      </p: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2691606" y="4054683"/>
            <a:ext cx="2144713" cy="774700"/>
            <a:chOff x="1145" y="1979"/>
            <a:chExt cx="1351" cy="488"/>
          </a:xfrm>
        </p:grpSpPr>
        <p:graphicFrame>
          <p:nvGraphicFramePr>
            <p:cNvPr id="988170" name="Object 10"/>
            <p:cNvGraphicFramePr>
              <a:graphicFrameLocks noChangeAspect="1"/>
            </p:cNvGraphicFramePr>
            <p:nvPr/>
          </p:nvGraphicFramePr>
          <p:xfrm>
            <a:off x="2144" y="1979"/>
            <a:ext cx="352" cy="4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45" name="Equation" r:id="rId6" imgW="558720" imgH="774360" progId="Equation.DSMT4">
                    <p:embed/>
                  </p:oleObj>
                </mc:Choice>
                <mc:Fallback>
                  <p:oleObj name="Equation" r:id="rId6" imgW="558720" imgH="774360" progId="Equation.DSMT4">
                    <p:embed/>
                    <p:pic>
                      <p:nvPicPr>
                        <p:cNvPr id="0" name="Picture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144" y="1979"/>
                          <a:ext cx="352" cy="48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988171" name="Text Box 11"/>
            <p:cNvSpPr txBox="1">
              <a:spLocks noChangeArrowheads="1"/>
            </p:cNvSpPr>
            <p:nvPr/>
          </p:nvSpPr>
          <p:spPr bwMode="auto">
            <a:xfrm>
              <a:off x="1754" y="2106"/>
              <a:ext cx="311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sz="2400" dirty="0"/>
                <a:t>or</a:t>
              </a:r>
            </a:p>
          </p:txBody>
        </p:sp>
        <p:sp>
          <p:nvSpPr>
            <p:cNvPr id="988172" name="Rectangle 12"/>
            <p:cNvSpPr>
              <a:spLocks noChangeArrowheads="1"/>
            </p:cNvSpPr>
            <p:nvPr/>
          </p:nvSpPr>
          <p:spPr bwMode="auto">
            <a:xfrm>
              <a:off x="1145" y="2105"/>
              <a:ext cx="530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sz="2400" i="1" dirty="0">
                  <a:latin typeface="Times New Roman" pitchFamily="18" charset="0"/>
                </a:rPr>
                <a:t>f </a:t>
              </a:r>
              <a:r>
                <a:rPr lang="en-GB" sz="2400" dirty="0">
                  <a:latin typeface="Times New Roman" pitchFamily="18" charset="0"/>
                  <a:cs typeface="Times New Roman" pitchFamily="18" charset="0"/>
                </a:rPr>
                <a:t>′′</a:t>
              </a:r>
              <a:r>
                <a:rPr lang="en-GB" sz="2400" dirty="0"/>
                <a:t>(</a:t>
              </a:r>
              <a:r>
                <a:rPr lang="en-GB" sz="2400" i="1" dirty="0">
                  <a:latin typeface="Times New Roman" pitchFamily="18" charset="0"/>
                </a:rPr>
                <a:t>x</a:t>
              </a:r>
              <a:r>
                <a:rPr lang="en-GB" sz="2400" dirty="0"/>
                <a:t>)</a:t>
              </a:r>
            </a:p>
          </p:txBody>
        </p:sp>
      </p:grpSp>
      <p:sp>
        <p:nvSpPr>
          <p:cNvPr id="988173" name="Text Box 13"/>
          <p:cNvSpPr txBox="1">
            <a:spLocks noChangeArrowheads="1"/>
          </p:cNvSpPr>
          <p:nvPr/>
        </p:nvSpPr>
        <p:spPr bwMode="auto">
          <a:xfrm>
            <a:off x="250825" y="5013176"/>
            <a:ext cx="876776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2400" dirty="0">
                <a:latin typeface="+mn-lt"/>
              </a:rPr>
              <a:t>The second order derivative gives us the rate of change of the gradient of a function.</a:t>
            </a:r>
          </a:p>
        </p:txBody>
      </p:sp>
      <p:sp>
        <p:nvSpPr>
          <p:cNvPr id="988174" name="Text Box 14"/>
          <p:cNvSpPr txBox="1">
            <a:spLocks noChangeArrowheads="1"/>
          </p:cNvSpPr>
          <p:nvPr/>
        </p:nvSpPr>
        <p:spPr bwMode="auto">
          <a:xfrm>
            <a:off x="250825" y="6013301"/>
            <a:ext cx="87677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2400">
                <a:latin typeface="+mn-lt"/>
              </a:rPr>
              <a:t>We can think of it as the gradient of the gradient.</a:t>
            </a:r>
          </a:p>
        </p:txBody>
      </p:sp>
      <p:sp>
        <p:nvSpPr>
          <p:cNvPr id="15" name="Text Box 3"/>
          <p:cNvSpPr txBox="1">
            <a:spLocks noChangeArrowheads="1"/>
          </p:cNvSpPr>
          <p:nvPr/>
        </p:nvSpPr>
        <p:spPr bwMode="auto">
          <a:xfrm>
            <a:off x="272008" y="2276872"/>
            <a:ext cx="864235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2400" dirty="0">
                <a:latin typeface="+mn-lt"/>
              </a:rPr>
              <a:t>If </a:t>
            </a:r>
            <a:r>
              <a:rPr lang="en-GB" sz="2400" i="1" dirty="0">
                <a:latin typeface="+mn-lt"/>
                <a:cs typeface="Times New Roman" panose="02020603050405020304" pitchFamily="18" charset="0"/>
              </a:rPr>
              <a:t>f</a:t>
            </a:r>
            <a:r>
              <a:rPr lang="en-GB" sz="2400" dirty="0">
                <a:latin typeface="+mn-lt"/>
              </a:rPr>
              <a:t> </a:t>
            </a:r>
            <a:r>
              <a:rPr lang="en-GB" sz="2400" i="1" dirty="0">
                <a:latin typeface="+mn-lt"/>
                <a:cs typeface="Times New Roman" pitchFamily="18" charset="0"/>
              </a:rPr>
              <a:t>′</a:t>
            </a:r>
            <a:r>
              <a:rPr lang="en-GB" sz="2400" dirty="0">
                <a:latin typeface="+mn-lt"/>
              </a:rPr>
              <a:t>(</a:t>
            </a:r>
            <a:r>
              <a:rPr lang="en-GB" sz="2400" i="1" dirty="0">
                <a:latin typeface="+mn-lt"/>
              </a:rPr>
              <a:t>x</a:t>
            </a:r>
            <a:r>
              <a:rPr lang="en-GB" sz="2400" dirty="0">
                <a:latin typeface="+mn-lt"/>
              </a:rPr>
              <a:t>) is a differentiable function, then </a:t>
            </a:r>
            <a:r>
              <a:rPr lang="en-GB" sz="2400" i="1" dirty="0">
                <a:latin typeface="+mn-lt"/>
              </a:rPr>
              <a:t>f </a:t>
            </a:r>
            <a:r>
              <a:rPr lang="en-GB" sz="2400" i="1" dirty="0">
                <a:latin typeface="+mn-lt"/>
                <a:cs typeface="Times New Roman" pitchFamily="18" charset="0"/>
              </a:rPr>
              <a:t>′′</a:t>
            </a:r>
            <a:r>
              <a:rPr lang="en-GB" sz="2400" dirty="0">
                <a:latin typeface="+mn-lt"/>
              </a:rPr>
              <a:t>(</a:t>
            </a:r>
            <a:r>
              <a:rPr lang="en-GB" sz="2400" i="1" dirty="0">
                <a:latin typeface="+mn-lt"/>
              </a:rPr>
              <a:t>x</a:t>
            </a:r>
            <a:r>
              <a:rPr lang="en-GB" sz="2400" dirty="0">
                <a:latin typeface="+mn-lt"/>
              </a:rPr>
              <a:t>) is the derivative of </a:t>
            </a:r>
            <a:r>
              <a:rPr lang="en-GB" sz="2400" i="1" dirty="0">
                <a:latin typeface="+mn-lt"/>
              </a:rPr>
              <a:t>f </a:t>
            </a:r>
            <a:r>
              <a:rPr lang="en-GB" sz="2400" i="1" dirty="0">
                <a:latin typeface="+mn-lt"/>
                <a:cs typeface="Times New Roman" pitchFamily="18" charset="0"/>
              </a:rPr>
              <a:t>′</a:t>
            </a:r>
            <a:r>
              <a:rPr lang="en-GB" sz="2400" dirty="0">
                <a:latin typeface="+mn-lt"/>
              </a:rPr>
              <a:t>(</a:t>
            </a:r>
            <a:r>
              <a:rPr lang="en-GB" sz="2400" i="1" dirty="0">
                <a:latin typeface="+mn-lt"/>
              </a:rPr>
              <a:t>x</a:t>
            </a:r>
            <a:r>
              <a:rPr lang="en-GB" sz="2400" dirty="0">
                <a:latin typeface="+mn-lt"/>
              </a:rPr>
              <a:t>). </a:t>
            </a:r>
            <a:endParaRPr lang="en-GB" sz="2400" dirty="0">
              <a:solidFill>
                <a:schemeClr val="tx1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8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8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8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8168" grpId="0"/>
      <p:bldP spid="988173" grpId="0"/>
      <p:bldP spid="988174" grpId="0"/>
      <p:bldP spid="1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816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8229600" cy="549275"/>
          </a:xfrm>
        </p:spPr>
        <p:txBody>
          <a:bodyPr>
            <a:normAutofit fontScale="90000"/>
          </a:bodyPr>
          <a:lstStyle/>
          <a:p>
            <a:r>
              <a:rPr lang="en-GB" sz="2800" dirty="0"/>
              <a:t>Higher order derivatives</a:t>
            </a:r>
          </a:p>
        </p:txBody>
      </p:sp>
      <p:sp>
        <p:nvSpPr>
          <p:cNvPr id="988163" name="Text Box 3"/>
          <p:cNvSpPr txBox="1">
            <a:spLocks noChangeArrowheads="1"/>
          </p:cNvSpPr>
          <p:nvPr/>
        </p:nvSpPr>
        <p:spPr bwMode="auto">
          <a:xfrm>
            <a:off x="250825" y="764704"/>
            <a:ext cx="8642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2400" dirty="0">
                <a:latin typeface="+mn-lt"/>
              </a:rPr>
              <a:t>Similarly,</a:t>
            </a:r>
            <a:endParaRPr lang="en-GB" sz="24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988168" name="Text Box 8"/>
          <p:cNvSpPr txBox="1">
            <a:spLocks noChangeArrowheads="1"/>
          </p:cNvSpPr>
          <p:nvPr/>
        </p:nvSpPr>
        <p:spPr bwMode="auto">
          <a:xfrm>
            <a:off x="404714" y="2664323"/>
            <a:ext cx="864235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2400" dirty="0">
                <a:latin typeface="+mn-lt"/>
              </a:rPr>
              <a:t>Since a derivative of a function is a differentiable function we can differentiate and we will have a </a:t>
            </a:r>
            <a:r>
              <a:rPr lang="en-GB" sz="2400" b="1" dirty="0">
                <a:solidFill>
                  <a:srgbClr val="FF6600"/>
                </a:solidFill>
                <a:latin typeface="+mn-lt"/>
              </a:rPr>
              <a:t>higher order derivative</a:t>
            </a:r>
            <a:r>
              <a:rPr lang="en-GB" sz="2400" dirty="0">
                <a:latin typeface="+mn-lt"/>
              </a:rPr>
              <a:t>. </a:t>
            </a:r>
            <a:endParaRPr lang="en-GB" sz="24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988173" name="Text Box 13"/>
          <p:cNvSpPr txBox="1">
            <a:spLocks noChangeArrowheads="1"/>
          </p:cNvSpPr>
          <p:nvPr/>
        </p:nvSpPr>
        <p:spPr bwMode="auto">
          <a:xfrm>
            <a:off x="395536" y="3969653"/>
            <a:ext cx="8767763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2400" dirty="0">
                <a:latin typeface="+mn-lt"/>
              </a:rPr>
              <a:t>Since multiple dash or prime notation begins to lose its efficiency after about the third derivative, for higher derivatives we write </a:t>
            </a:r>
            <a:r>
              <a:rPr lang="en-GB" sz="2400" i="1" dirty="0">
                <a:latin typeface="+mn-lt"/>
                <a:cs typeface="Times New Roman" panose="02020603050405020304" pitchFamily="18" charset="0"/>
              </a:rPr>
              <a:t>f</a:t>
            </a:r>
            <a:r>
              <a:rPr lang="en-GB" sz="2400" dirty="0">
                <a:latin typeface="+mn-lt"/>
              </a:rPr>
              <a:t> </a:t>
            </a:r>
            <a:r>
              <a:rPr lang="en-GB" sz="2400" b="1" baseline="30000" dirty="0">
                <a:latin typeface="+mn-lt"/>
                <a:cs typeface="Times New Roman" pitchFamily="18" charset="0"/>
              </a:rPr>
              <a:t>(</a:t>
            </a:r>
            <a:r>
              <a:rPr lang="en-GB" sz="2400" b="1" i="1" baseline="30000" dirty="0">
                <a:latin typeface="+mn-lt"/>
                <a:cs typeface="Times New Roman" pitchFamily="18" charset="0"/>
              </a:rPr>
              <a:t>n</a:t>
            </a:r>
            <a:r>
              <a:rPr lang="en-GB" sz="2400" b="1" baseline="30000" dirty="0">
                <a:latin typeface="+mn-lt"/>
                <a:cs typeface="Times New Roman" pitchFamily="18" charset="0"/>
              </a:rPr>
              <a:t>)</a:t>
            </a:r>
            <a:r>
              <a:rPr lang="en-GB" sz="2400" dirty="0">
                <a:latin typeface="+mn-lt"/>
              </a:rPr>
              <a:t>(</a:t>
            </a:r>
            <a:r>
              <a:rPr lang="en-GB" sz="2400" i="1" dirty="0">
                <a:latin typeface="+mn-lt"/>
              </a:rPr>
              <a:t>x</a:t>
            </a:r>
            <a:r>
              <a:rPr lang="en-GB" sz="2400" dirty="0">
                <a:latin typeface="+mn-lt"/>
              </a:rPr>
              <a:t>) .</a:t>
            </a:r>
          </a:p>
        </p:txBody>
      </p:sp>
      <p:sp>
        <p:nvSpPr>
          <p:cNvPr id="988174" name="Text Box 14"/>
          <p:cNvSpPr txBox="1">
            <a:spLocks noChangeArrowheads="1"/>
          </p:cNvSpPr>
          <p:nvPr/>
        </p:nvSpPr>
        <p:spPr bwMode="auto">
          <a:xfrm>
            <a:off x="395535" y="5274983"/>
            <a:ext cx="87677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2400" dirty="0">
                <a:latin typeface="+mn-lt"/>
              </a:rPr>
              <a:t>We can use either notation.</a:t>
            </a:r>
          </a:p>
        </p:txBody>
      </p:sp>
      <p:sp>
        <p:nvSpPr>
          <p:cNvPr id="15" name="Text Box 3"/>
          <p:cNvSpPr txBox="1">
            <a:spLocks noChangeArrowheads="1"/>
          </p:cNvSpPr>
          <p:nvPr/>
        </p:nvSpPr>
        <p:spPr bwMode="auto">
          <a:xfrm>
            <a:off x="404714" y="1192476"/>
            <a:ext cx="864235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2400" dirty="0">
                <a:latin typeface="+mn-lt"/>
              </a:rPr>
              <a:t>If </a:t>
            </a:r>
            <a:r>
              <a:rPr lang="en-GB" sz="2400" i="1" dirty="0">
                <a:latin typeface="+mn-lt"/>
                <a:cs typeface="Times New Roman" panose="02020603050405020304" pitchFamily="18" charset="0"/>
              </a:rPr>
              <a:t>f</a:t>
            </a:r>
            <a:r>
              <a:rPr lang="en-GB" sz="2400" dirty="0">
                <a:latin typeface="+mn-lt"/>
              </a:rPr>
              <a:t> </a:t>
            </a:r>
            <a:r>
              <a:rPr lang="en-GB" sz="2400" i="1" dirty="0">
                <a:latin typeface="+mn-lt"/>
                <a:cs typeface="Times New Roman" pitchFamily="18" charset="0"/>
              </a:rPr>
              <a:t>′′</a:t>
            </a:r>
            <a:r>
              <a:rPr lang="en-GB" sz="2400" dirty="0">
                <a:latin typeface="+mn-lt"/>
              </a:rPr>
              <a:t>(</a:t>
            </a:r>
            <a:r>
              <a:rPr lang="en-GB" sz="2400" i="1" dirty="0">
                <a:latin typeface="+mn-lt"/>
              </a:rPr>
              <a:t>x</a:t>
            </a:r>
            <a:r>
              <a:rPr lang="en-GB" sz="2400" dirty="0">
                <a:latin typeface="+mn-lt"/>
              </a:rPr>
              <a:t>) is a differentiable function, then </a:t>
            </a:r>
            <a:r>
              <a:rPr lang="en-GB" sz="2400" i="1" dirty="0">
                <a:latin typeface="+mn-lt"/>
              </a:rPr>
              <a:t>f </a:t>
            </a:r>
            <a:r>
              <a:rPr lang="en-GB" sz="2400" i="1" dirty="0">
                <a:latin typeface="+mn-lt"/>
                <a:cs typeface="Times New Roman" pitchFamily="18" charset="0"/>
              </a:rPr>
              <a:t>′′′</a:t>
            </a:r>
            <a:r>
              <a:rPr lang="en-GB" sz="2400" dirty="0">
                <a:latin typeface="+mn-lt"/>
              </a:rPr>
              <a:t>(</a:t>
            </a:r>
            <a:r>
              <a:rPr lang="en-GB" sz="2400" i="1" dirty="0">
                <a:latin typeface="+mn-lt"/>
              </a:rPr>
              <a:t>x</a:t>
            </a:r>
            <a:r>
              <a:rPr lang="en-GB" sz="2400" dirty="0">
                <a:latin typeface="+mn-lt"/>
              </a:rPr>
              <a:t>) is the derivative of </a:t>
            </a:r>
            <a:r>
              <a:rPr lang="en-GB" sz="2400" i="1" dirty="0">
                <a:latin typeface="+mn-lt"/>
              </a:rPr>
              <a:t>f </a:t>
            </a:r>
            <a:r>
              <a:rPr lang="en-GB" sz="2400" i="1" dirty="0">
                <a:latin typeface="+mn-lt"/>
                <a:cs typeface="Times New Roman" pitchFamily="18" charset="0"/>
              </a:rPr>
              <a:t>′′</a:t>
            </a:r>
            <a:r>
              <a:rPr lang="en-GB" sz="2400" dirty="0">
                <a:latin typeface="+mn-lt"/>
              </a:rPr>
              <a:t>(</a:t>
            </a:r>
            <a:r>
              <a:rPr lang="en-GB" sz="2400" i="1" dirty="0">
                <a:latin typeface="+mn-lt"/>
              </a:rPr>
              <a:t>x</a:t>
            </a:r>
            <a:r>
              <a:rPr lang="en-GB" sz="2400" dirty="0">
                <a:latin typeface="+mn-lt"/>
              </a:rPr>
              <a:t>). </a:t>
            </a:r>
            <a:endParaRPr lang="en-GB" sz="2400" dirty="0">
              <a:solidFill>
                <a:schemeClr val="tx1"/>
              </a:solidFill>
              <a:latin typeface="+mn-lt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2835127" y="1898452"/>
            <a:ext cx="2318045" cy="741165"/>
            <a:chOff x="2745584" y="2354997"/>
            <a:chExt cx="2318045" cy="741165"/>
          </a:xfrm>
        </p:grpSpPr>
        <p:grpSp>
          <p:nvGrpSpPr>
            <p:cNvPr id="2" name="Group 4"/>
            <p:cNvGrpSpPr>
              <a:grpSpLocks/>
            </p:cNvGrpSpPr>
            <p:nvPr/>
          </p:nvGrpSpPr>
          <p:grpSpPr bwMode="auto">
            <a:xfrm>
              <a:off x="2745584" y="2553904"/>
              <a:ext cx="1538289" cy="461963"/>
              <a:chOff x="1574" y="1023"/>
              <a:chExt cx="969" cy="291"/>
            </a:xfrm>
          </p:grpSpPr>
          <p:sp>
            <p:nvSpPr>
              <p:cNvPr id="988166" name="Text Box 6"/>
              <p:cNvSpPr txBox="1">
                <a:spLocks noChangeArrowheads="1"/>
              </p:cNvSpPr>
              <p:nvPr/>
            </p:nvSpPr>
            <p:spPr bwMode="auto">
              <a:xfrm>
                <a:off x="2232" y="1023"/>
                <a:ext cx="311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GB" sz="2400" dirty="0"/>
                  <a:t>or</a:t>
                </a:r>
              </a:p>
            </p:txBody>
          </p:sp>
          <p:sp>
            <p:nvSpPr>
              <p:cNvPr id="988167" name="Rectangle 7"/>
              <p:cNvSpPr>
                <a:spLocks noChangeArrowheads="1"/>
              </p:cNvSpPr>
              <p:nvPr/>
            </p:nvSpPr>
            <p:spPr bwMode="auto">
              <a:xfrm>
                <a:off x="1574" y="1023"/>
                <a:ext cx="573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GB" sz="2400" i="1" dirty="0">
                    <a:latin typeface="Times New Roman" pitchFamily="18" charset="0"/>
                  </a:rPr>
                  <a:t>f </a:t>
                </a:r>
                <a:r>
                  <a:rPr lang="en-GB" sz="2400" i="1" dirty="0">
                    <a:latin typeface="Times New Roman" pitchFamily="18" charset="0"/>
                    <a:cs typeface="Times New Roman" pitchFamily="18" charset="0"/>
                  </a:rPr>
                  <a:t>′′′</a:t>
                </a:r>
                <a:r>
                  <a:rPr lang="en-GB" sz="2400" dirty="0"/>
                  <a:t>(</a:t>
                </a:r>
                <a:r>
                  <a:rPr lang="en-GB" sz="2400" i="1" dirty="0">
                    <a:latin typeface="Times New Roman" pitchFamily="18" charset="0"/>
                  </a:rPr>
                  <a:t>x</a:t>
                </a:r>
                <a:r>
                  <a:rPr lang="en-GB" sz="2400" dirty="0"/>
                  <a:t>)</a:t>
                </a:r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Box 3"/>
                <p:cNvSpPr txBox="1"/>
                <p:nvPr/>
              </p:nvSpPr>
              <p:spPr>
                <a:xfrm>
                  <a:off x="4461669" y="2354997"/>
                  <a:ext cx="601960" cy="741165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GB" sz="240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n-GB" sz="240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  <m:sup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sup>
                            </m:sSup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num>
                          <m:den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𝑑</m:t>
                            </m:r>
                            <m:sSup>
                              <m:sSupPr>
                                <m:ctrlP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sup>
                            </m:sSup>
                          </m:den>
                        </m:f>
                      </m:oMath>
                    </m:oMathPara>
                  </a14:m>
                  <a:endParaRPr lang="en-GB" sz="2400" dirty="0"/>
                </a:p>
              </p:txBody>
            </p:sp>
          </mc:Choice>
          <mc:Fallback xmlns="">
            <p:sp>
              <p:nvSpPr>
                <p:cNvPr id="4" name="TextBox 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461669" y="2354997"/>
                  <a:ext cx="601960" cy="741165"/>
                </a:xfrm>
                <a:prstGeom prst="rect">
                  <a:avLst/>
                </a:prstGeom>
                <a:blipFill rotWithShape="0"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6" name="Group 5"/>
          <p:cNvGrpSpPr/>
          <p:nvPr/>
        </p:nvGrpSpPr>
        <p:grpSpPr>
          <a:xfrm>
            <a:off x="2563466" y="5842864"/>
            <a:ext cx="2362597" cy="711092"/>
            <a:chOff x="1763962" y="5845068"/>
            <a:chExt cx="2362597" cy="711092"/>
          </a:xfrm>
        </p:grpSpPr>
        <p:grpSp>
          <p:nvGrpSpPr>
            <p:cNvPr id="3" name="Group 9"/>
            <p:cNvGrpSpPr>
              <a:grpSpLocks/>
            </p:cNvGrpSpPr>
            <p:nvPr/>
          </p:nvGrpSpPr>
          <p:grpSpPr bwMode="auto">
            <a:xfrm>
              <a:off x="1763962" y="5994506"/>
              <a:ext cx="1525588" cy="476250"/>
              <a:chOff x="1138" y="2068"/>
              <a:chExt cx="961" cy="300"/>
            </a:xfrm>
          </p:grpSpPr>
          <p:sp>
            <p:nvSpPr>
              <p:cNvPr id="988171" name="Text Box 11"/>
              <p:cNvSpPr txBox="1">
                <a:spLocks noChangeArrowheads="1"/>
              </p:cNvSpPr>
              <p:nvPr/>
            </p:nvSpPr>
            <p:spPr bwMode="auto">
              <a:xfrm>
                <a:off x="1788" y="2077"/>
                <a:ext cx="311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GB" sz="2400" dirty="0"/>
                  <a:t>or</a:t>
                </a:r>
              </a:p>
            </p:txBody>
          </p:sp>
          <p:sp>
            <p:nvSpPr>
              <p:cNvPr id="988172" name="Rectangle 12"/>
              <p:cNvSpPr>
                <a:spLocks noChangeArrowheads="1"/>
              </p:cNvSpPr>
              <p:nvPr/>
            </p:nvSpPr>
            <p:spPr bwMode="auto">
              <a:xfrm>
                <a:off x="1138" y="2068"/>
                <a:ext cx="604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GB" sz="2400" i="1" dirty="0">
                    <a:latin typeface="Times New Roman" pitchFamily="18" charset="0"/>
                  </a:rPr>
                  <a:t>f </a:t>
                </a:r>
                <a:r>
                  <a:rPr lang="en-GB" sz="2400" b="1" baseline="30000" dirty="0">
                    <a:latin typeface="Times New Roman" pitchFamily="18" charset="0"/>
                    <a:cs typeface="Times New Roman" pitchFamily="18" charset="0"/>
                  </a:rPr>
                  <a:t>(</a:t>
                </a:r>
                <a:r>
                  <a:rPr lang="en-GB" sz="2400" b="1" i="1" baseline="30000" dirty="0">
                    <a:latin typeface="Times New Roman" pitchFamily="18" charset="0"/>
                    <a:cs typeface="Times New Roman" pitchFamily="18" charset="0"/>
                  </a:rPr>
                  <a:t>n</a:t>
                </a:r>
                <a:r>
                  <a:rPr lang="en-GB" sz="2400" b="1" baseline="30000" dirty="0">
                    <a:latin typeface="Times New Roman" pitchFamily="18" charset="0"/>
                    <a:cs typeface="Times New Roman" pitchFamily="18" charset="0"/>
                  </a:rPr>
                  <a:t>)</a:t>
                </a:r>
                <a:r>
                  <a:rPr lang="en-GB" sz="2400" dirty="0"/>
                  <a:t>(</a:t>
                </a:r>
                <a:r>
                  <a:rPr lang="en-GB" sz="2400" i="1" dirty="0">
                    <a:latin typeface="Times New Roman" pitchFamily="18" charset="0"/>
                  </a:rPr>
                  <a:t>x</a:t>
                </a:r>
                <a:r>
                  <a:rPr lang="en-GB" sz="2400" dirty="0"/>
                  <a:t>)</a:t>
                </a:r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8" name="TextBox 17"/>
                <p:cNvSpPr txBox="1"/>
                <p:nvPr/>
              </p:nvSpPr>
              <p:spPr>
                <a:xfrm>
                  <a:off x="3504722" y="5845068"/>
                  <a:ext cx="621837" cy="71109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GB" sz="240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n-GB" sz="240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  <m:sup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sup>
                            </m:sSup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num>
                          <m:den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𝑑</m:t>
                            </m:r>
                            <m:sSup>
                              <m:sSupPr>
                                <m:ctrlP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sup>
                            </m:sSup>
                          </m:den>
                        </m:f>
                      </m:oMath>
                    </m:oMathPara>
                  </a14:m>
                  <a:endParaRPr lang="en-GB" sz="2400" dirty="0"/>
                </a:p>
              </p:txBody>
            </p:sp>
          </mc:Choice>
          <mc:Fallback xmlns="">
            <p:sp>
              <p:nvSpPr>
                <p:cNvPr id="18" name="TextBox 1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504722" y="5845068"/>
                  <a:ext cx="621837" cy="711092"/>
                </a:xfrm>
                <a:prstGeom prst="rect">
                  <a:avLst/>
                </a:prstGeom>
                <a:blipFill rotWithShape="0"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20" name="Text Box 14"/>
          <p:cNvSpPr txBox="1">
            <a:spLocks noChangeArrowheads="1"/>
          </p:cNvSpPr>
          <p:nvPr/>
        </p:nvSpPr>
        <p:spPr bwMode="auto">
          <a:xfrm>
            <a:off x="5168644" y="5997065"/>
            <a:ext cx="357982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 =</a:t>
            </a:r>
            <a:r>
              <a:rPr lang="en-GB" sz="2400" dirty="0"/>
              <a:t> 4, 5, 6, …</a:t>
            </a:r>
          </a:p>
        </p:txBody>
      </p:sp>
    </p:spTree>
    <p:extLst>
      <p:ext uri="{BB962C8B-B14F-4D97-AF65-F5344CB8AC3E}">
        <p14:creationId xmlns:p14="http://schemas.microsoft.com/office/powerpoint/2010/main" val="2997982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8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8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8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8168" grpId="0"/>
      <p:bldP spid="988173" grpId="0"/>
      <p:bldP spid="988174" grpId="0"/>
      <p:bldP spid="2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816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8229600" cy="549275"/>
          </a:xfrm>
        </p:spPr>
        <p:txBody>
          <a:bodyPr>
            <a:normAutofit fontScale="90000"/>
          </a:bodyPr>
          <a:lstStyle/>
          <a:p>
            <a:r>
              <a:rPr lang="en-GB" sz="2800" dirty="0"/>
              <a:t>Higher order derivatives</a:t>
            </a: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988163" name="Text Box 3"/>
          <p:cNvSpPr txBox="1">
            <a:spLocks noChangeArrowheads="1"/>
          </p:cNvSpPr>
          <p:nvPr/>
        </p:nvSpPr>
        <p:spPr bwMode="auto">
          <a:xfrm>
            <a:off x="250825" y="927100"/>
            <a:ext cx="864235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2400" dirty="0">
                <a:latin typeface="+mn-lt"/>
              </a:rPr>
              <a:t>Given that </a:t>
            </a:r>
            <a:r>
              <a:rPr lang="en-GB" sz="2400" i="1" dirty="0">
                <a:latin typeface="+mn-lt"/>
              </a:rPr>
              <a:t>f(x)</a:t>
            </a:r>
            <a:r>
              <a:rPr lang="en-GB" sz="2400" dirty="0">
                <a:latin typeface="+mn-lt"/>
              </a:rPr>
              <a:t> = 2</a:t>
            </a:r>
            <a:r>
              <a:rPr lang="en-GB" sz="2400" i="1" dirty="0">
                <a:latin typeface="+mn-lt"/>
              </a:rPr>
              <a:t>x</a:t>
            </a:r>
            <a:r>
              <a:rPr lang="en-GB" sz="2400" i="1" baseline="30000" dirty="0">
                <a:latin typeface="+mn-lt"/>
              </a:rPr>
              <a:t>5</a:t>
            </a:r>
            <a:r>
              <a:rPr lang="en-GB" sz="2400" i="1" dirty="0">
                <a:latin typeface="+mn-lt"/>
              </a:rPr>
              <a:t> – </a:t>
            </a:r>
            <a:r>
              <a:rPr lang="en-GB" sz="2400" dirty="0">
                <a:latin typeface="+mn-lt"/>
              </a:rPr>
              <a:t>3</a:t>
            </a:r>
            <a:r>
              <a:rPr lang="en-GB" sz="2400" i="1" dirty="0">
                <a:latin typeface="+mn-lt"/>
              </a:rPr>
              <a:t>x</a:t>
            </a:r>
            <a:r>
              <a:rPr lang="en-GB" sz="2400" baseline="30000" dirty="0">
                <a:latin typeface="+mn-lt"/>
              </a:rPr>
              <a:t>3 </a:t>
            </a:r>
            <a:r>
              <a:rPr lang="en-GB" sz="2400" dirty="0">
                <a:latin typeface="+mn-lt"/>
              </a:rPr>
              <a:t>+ 5x - 4  find the first five derivatives.</a:t>
            </a:r>
            <a:endParaRPr lang="en-GB" sz="24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0" y="1076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60" name="Rectangle 1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2061" name="Rectangle 13"/>
          <p:cNvSpPr>
            <a:spLocks noChangeArrowheads="1"/>
          </p:cNvSpPr>
          <p:nvPr/>
        </p:nvSpPr>
        <p:spPr bwMode="auto">
          <a:xfrm>
            <a:off x="0" y="1076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63" name="Rectangle 1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2064" name="Rectangle 16"/>
          <p:cNvSpPr>
            <a:spLocks noChangeArrowheads="1"/>
          </p:cNvSpPr>
          <p:nvPr/>
        </p:nvSpPr>
        <p:spPr bwMode="auto">
          <a:xfrm>
            <a:off x="0" y="10763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Rectangle 7"/>
          <p:cNvSpPr>
            <a:spLocks noChangeArrowheads="1"/>
          </p:cNvSpPr>
          <p:nvPr/>
        </p:nvSpPr>
        <p:spPr bwMode="auto">
          <a:xfrm>
            <a:off x="2483768" y="1930608"/>
            <a:ext cx="7747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f </a:t>
            </a:r>
            <a:r>
              <a:rPr lang="en-GB" sz="2400" i="1" dirty="0">
                <a:latin typeface="Times New Roman" pitchFamily="18" charset="0"/>
                <a:cs typeface="Times New Roman" pitchFamily="18" charset="0"/>
              </a:rPr>
              <a:t>′</a:t>
            </a:r>
            <a:r>
              <a:rPr lang="en-GB" sz="2400" dirty="0"/>
              <a:t>(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dirty="0"/>
              <a:t>)</a:t>
            </a:r>
          </a:p>
        </p:txBody>
      </p:sp>
      <p:sp>
        <p:nvSpPr>
          <p:cNvPr id="33" name="Rectangle 12"/>
          <p:cNvSpPr>
            <a:spLocks noChangeArrowheads="1"/>
          </p:cNvSpPr>
          <p:nvPr/>
        </p:nvSpPr>
        <p:spPr bwMode="auto">
          <a:xfrm>
            <a:off x="2421111" y="2890990"/>
            <a:ext cx="8413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f </a:t>
            </a:r>
            <a:r>
              <a:rPr lang="en-GB" sz="2400" dirty="0">
                <a:latin typeface="Times New Roman" pitchFamily="18" charset="0"/>
                <a:cs typeface="Times New Roman" pitchFamily="18" charset="0"/>
              </a:rPr>
              <a:t>′′</a:t>
            </a:r>
            <a:r>
              <a:rPr lang="en-GB" sz="2400" dirty="0"/>
              <a:t>(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dirty="0"/>
              <a:t>)</a:t>
            </a:r>
          </a:p>
        </p:txBody>
      </p:sp>
      <p:sp>
        <p:nvSpPr>
          <p:cNvPr id="34" name="Rectangle 7"/>
          <p:cNvSpPr>
            <a:spLocks noChangeArrowheads="1"/>
          </p:cNvSpPr>
          <p:nvPr/>
        </p:nvSpPr>
        <p:spPr bwMode="auto">
          <a:xfrm>
            <a:off x="2483768" y="3715599"/>
            <a:ext cx="9096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f </a:t>
            </a:r>
            <a:r>
              <a:rPr lang="en-GB" sz="2400" i="1" dirty="0">
                <a:latin typeface="Times New Roman" pitchFamily="18" charset="0"/>
                <a:cs typeface="Times New Roman" pitchFamily="18" charset="0"/>
              </a:rPr>
              <a:t>′′′</a:t>
            </a:r>
            <a:r>
              <a:rPr lang="en-GB" sz="2400" dirty="0"/>
              <a:t>(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dirty="0"/>
              <a:t>)</a:t>
            </a:r>
          </a:p>
        </p:txBody>
      </p:sp>
      <p:sp>
        <p:nvSpPr>
          <p:cNvPr id="38" name="Rectangle 12"/>
          <p:cNvSpPr>
            <a:spLocks noChangeArrowheads="1"/>
          </p:cNvSpPr>
          <p:nvPr/>
        </p:nvSpPr>
        <p:spPr bwMode="auto">
          <a:xfrm>
            <a:off x="2434556" y="4512832"/>
            <a:ext cx="94769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f </a:t>
            </a:r>
            <a:r>
              <a:rPr lang="en-GB" sz="2400" b="1" baseline="30000" dirty="0">
                <a:latin typeface="Times New Roman" pitchFamily="18" charset="0"/>
                <a:cs typeface="Times New Roman" pitchFamily="18" charset="0"/>
              </a:rPr>
              <a:t>(4)</a:t>
            </a:r>
            <a:r>
              <a:rPr lang="en-GB" sz="2400" dirty="0"/>
              <a:t>(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dirty="0"/>
              <a:t>)</a:t>
            </a:r>
          </a:p>
        </p:txBody>
      </p:sp>
      <p:sp>
        <p:nvSpPr>
          <p:cNvPr id="39" name="Rectangle 12"/>
          <p:cNvSpPr>
            <a:spLocks noChangeArrowheads="1"/>
          </p:cNvSpPr>
          <p:nvPr/>
        </p:nvSpPr>
        <p:spPr bwMode="auto">
          <a:xfrm>
            <a:off x="2459162" y="5310065"/>
            <a:ext cx="94769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f </a:t>
            </a:r>
            <a:r>
              <a:rPr lang="en-GB" sz="2400" b="1" baseline="30000" dirty="0">
                <a:latin typeface="Times New Roman" pitchFamily="18" charset="0"/>
                <a:cs typeface="Times New Roman" pitchFamily="18" charset="0"/>
              </a:rPr>
              <a:t>(5)</a:t>
            </a:r>
            <a:r>
              <a:rPr lang="en-GB" sz="2400" dirty="0"/>
              <a:t>(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dirty="0"/>
              <a:t>)</a:t>
            </a:r>
          </a:p>
        </p:txBody>
      </p:sp>
      <p:sp>
        <p:nvSpPr>
          <p:cNvPr id="40" name="36 Rectángulo"/>
          <p:cNvSpPr/>
          <p:nvPr/>
        </p:nvSpPr>
        <p:spPr>
          <a:xfrm>
            <a:off x="3289280" y="1934706"/>
            <a:ext cx="99738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/>
              <a:t>= 10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baseline="30000" dirty="0">
                <a:latin typeface="Times New Roman" pitchFamily="18" charset="0"/>
              </a:rPr>
              <a:t>4</a:t>
            </a:r>
            <a:endParaRPr lang="en-GB" sz="2400" dirty="0"/>
          </a:p>
        </p:txBody>
      </p:sp>
      <p:sp>
        <p:nvSpPr>
          <p:cNvPr id="42" name="36 Rectángulo"/>
          <p:cNvSpPr/>
          <p:nvPr/>
        </p:nvSpPr>
        <p:spPr>
          <a:xfrm>
            <a:off x="4263897" y="1930906"/>
            <a:ext cx="93326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– </a:t>
            </a:r>
            <a:r>
              <a:rPr lang="en-GB" sz="2400" dirty="0"/>
              <a:t>9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GB" sz="2400" dirty="0"/>
              <a:t> </a:t>
            </a:r>
          </a:p>
        </p:txBody>
      </p:sp>
      <p:sp>
        <p:nvSpPr>
          <p:cNvPr id="43" name="36 Rectángulo"/>
          <p:cNvSpPr/>
          <p:nvPr/>
        </p:nvSpPr>
        <p:spPr>
          <a:xfrm>
            <a:off x="5076453" y="1927106"/>
            <a:ext cx="70243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/>
              <a:t>+ 5 </a:t>
            </a:r>
          </a:p>
        </p:txBody>
      </p:sp>
      <p:sp>
        <p:nvSpPr>
          <p:cNvPr id="44" name="36 Rectángulo"/>
          <p:cNvSpPr/>
          <p:nvPr/>
        </p:nvSpPr>
        <p:spPr>
          <a:xfrm>
            <a:off x="3276253" y="2920400"/>
            <a:ext cx="104708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/>
              <a:t>= 40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baseline="30000" dirty="0">
                <a:latin typeface="Times New Roman" pitchFamily="18" charset="0"/>
              </a:rPr>
              <a:t>3</a:t>
            </a:r>
            <a:endParaRPr lang="en-GB" sz="2400" dirty="0"/>
          </a:p>
        </p:txBody>
      </p:sp>
      <p:sp>
        <p:nvSpPr>
          <p:cNvPr id="45" name="36 Rectángulo"/>
          <p:cNvSpPr/>
          <p:nvPr/>
        </p:nvSpPr>
        <p:spPr>
          <a:xfrm>
            <a:off x="4250870" y="2916600"/>
            <a:ext cx="96853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– </a:t>
            </a:r>
            <a:r>
              <a:rPr lang="en-GB" sz="2400" dirty="0"/>
              <a:t>18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/>
              <a:t> </a:t>
            </a:r>
          </a:p>
        </p:txBody>
      </p:sp>
      <p:sp>
        <p:nvSpPr>
          <p:cNvPr id="46" name="36 Rectángulo"/>
          <p:cNvSpPr/>
          <p:nvPr/>
        </p:nvSpPr>
        <p:spPr>
          <a:xfrm>
            <a:off x="3276253" y="3784496"/>
            <a:ext cx="118494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/>
              <a:t>= 120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baseline="30000" dirty="0">
                <a:latin typeface="Times New Roman" pitchFamily="18" charset="0"/>
              </a:rPr>
              <a:t>2</a:t>
            </a:r>
            <a:endParaRPr lang="en-GB" sz="2400" dirty="0"/>
          </a:p>
        </p:txBody>
      </p:sp>
      <p:sp>
        <p:nvSpPr>
          <p:cNvPr id="47" name="36 Rectángulo"/>
          <p:cNvSpPr/>
          <p:nvPr/>
        </p:nvSpPr>
        <p:spPr>
          <a:xfrm>
            <a:off x="4395950" y="3780696"/>
            <a:ext cx="83227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– </a:t>
            </a:r>
            <a:r>
              <a:rPr lang="en-GB" sz="2400" dirty="0"/>
              <a:t>18 </a:t>
            </a:r>
          </a:p>
        </p:txBody>
      </p:sp>
      <p:sp>
        <p:nvSpPr>
          <p:cNvPr id="48" name="36 Rectángulo"/>
          <p:cNvSpPr/>
          <p:nvPr/>
        </p:nvSpPr>
        <p:spPr>
          <a:xfrm>
            <a:off x="3276253" y="4504576"/>
            <a:ext cx="113204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/>
              <a:t>= 240</a:t>
            </a:r>
            <a:r>
              <a:rPr lang="en-GB" sz="2400" i="1" dirty="0">
                <a:latin typeface="Times New Roman" pitchFamily="18" charset="0"/>
              </a:rPr>
              <a:t>x</a:t>
            </a:r>
            <a:endParaRPr lang="en-GB" sz="2400" dirty="0"/>
          </a:p>
        </p:txBody>
      </p:sp>
      <p:sp>
        <p:nvSpPr>
          <p:cNvPr id="49" name="36 Rectángulo"/>
          <p:cNvSpPr/>
          <p:nvPr/>
        </p:nvSpPr>
        <p:spPr>
          <a:xfrm>
            <a:off x="3276253" y="5296664"/>
            <a:ext cx="99578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/>
              <a:t>= 240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3" grpId="0"/>
      <p:bldP spid="34" grpId="0"/>
      <p:bldP spid="38" grpId="0"/>
      <p:bldP spid="39" grpId="0"/>
      <p:bldP spid="40" grpId="0"/>
      <p:bldP spid="42" grpId="0"/>
      <p:bldP spid="43" grpId="0"/>
      <p:bldP spid="44" grpId="0"/>
      <p:bldP spid="45" grpId="0"/>
      <p:bldP spid="46" grpId="0"/>
      <p:bldP spid="47" grpId="0"/>
      <p:bldP spid="48" grpId="0"/>
      <p:bldP spid="4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816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8229600" cy="549275"/>
          </a:xfrm>
        </p:spPr>
        <p:txBody>
          <a:bodyPr>
            <a:normAutofit fontScale="90000"/>
          </a:bodyPr>
          <a:lstStyle/>
          <a:p>
            <a:r>
              <a:rPr lang="en-GB" sz="2800" dirty="0"/>
              <a:t>Higher order derivatives</a:t>
            </a: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grpSp>
        <p:nvGrpSpPr>
          <p:cNvPr id="18" name="17 Grupo"/>
          <p:cNvGrpSpPr/>
          <p:nvPr/>
        </p:nvGrpSpPr>
        <p:grpSpPr>
          <a:xfrm>
            <a:off x="250825" y="870466"/>
            <a:ext cx="8642350" cy="619125"/>
            <a:chOff x="250825" y="870466"/>
            <a:chExt cx="8642350" cy="619125"/>
          </a:xfrm>
        </p:grpSpPr>
        <p:sp>
          <p:nvSpPr>
            <p:cNvPr id="988163" name="Text Box 3"/>
            <p:cNvSpPr txBox="1">
              <a:spLocks noChangeArrowheads="1"/>
            </p:cNvSpPr>
            <p:nvPr/>
          </p:nvSpPr>
          <p:spPr bwMode="auto">
            <a:xfrm>
              <a:off x="250825" y="927100"/>
              <a:ext cx="864235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GB" sz="2400" dirty="0">
                  <a:latin typeface="+mn-lt"/>
                </a:rPr>
                <a:t>Given that </a:t>
              </a:r>
              <a:r>
                <a:rPr lang="en-GB" sz="2400" i="1" dirty="0">
                  <a:latin typeface="+mn-lt"/>
                </a:rPr>
                <a:t>y</a:t>
              </a:r>
              <a:r>
                <a:rPr lang="en-GB" sz="2400" dirty="0">
                  <a:latin typeface="+mn-lt"/>
                </a:rPr>
                <a:t> = 3</a:t>
              </a:r>
              <a:r>
                <a:rPr lang="en-GB" sz="2400" i="1" dirty="0">
                  <a:latin typeface="+mn-lt"/>
                </a:rPr>
                <a:t>x</a:t>
              </a:r>
              <a:r>
                <a:rPr lang="en-GB" sz="2400" i="1" baseline="30000" dirty="0">
                  <a:latin typeface="+mn-lt"/>
                </a:rPr>
                <a:t>5</a:t>
              </a:r>
              <a:r>
                <a:rPr lang="en-GB" sz="2400" i="1" dirty="0">
                  <a:latin typeface="+mn-lt"/>
                </a:rPr>
                <a:t> </a:t>
              </a:r>
              <a:r>
                <a:rPr lang="en-GB" sz="2400" dirty="0">
                  <a:latin typeface="+mn-lt"/>
                </a:rPr>
                <a:t>+      find:  a)         b)          c)</a:t>
              </a:r>
              <a:endParaRPr lang="en-GB" sz="2400" dirty="0">
                <a:solidFill>
                  <a:schemeClr val="tx1"/>
                </a:solidFill>
                <a:latin typeface="+mn-lt"/>
              </a:endParaRPr>
            </a:p>
          </p:txBody>
        </p:sp>
        <p:pic>
          <p:nvPicPr>
            <p:cNvPr id="2052" name="Picture 4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236964" y="870466"/>
              <a:ext cx="266700" cy="619125"/>
            </a:xfrm>
            <a:prstGeom prst="rect">
              <a:avLst/>
            </a:prstGeom>
            <a:noFill/>
          </p:spPr>
        </p:pic>
      </p:grp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0" y="891659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</p:txBody>
      </p:sp>
      <p:graphicFrame>
        <p:nvGraphicFramePr>
          <p:cNvPr id="19" name="Object 5"/>
          <p:cNvGraphicFramePr>
            <a:graphicFrameLocks noChangeAspect="1"/>
          </p:cNvGraphicFramePr>
          <p:nvPr/>
        </p:nvGraphicFramePr>
        <p:xfrm>
          <a:off x="1043608" y="1628800"/>
          <a:ext cx="381000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9" name="Equation" r:id="rId5" imgW="380880" imgH="736560" progId="Equation.DSMT4">
                  <p:embed/>
                </p:oleObj>
              </mc:Choice>
              <mc:Fallback>
                <p:oleObj name="Equation" r:id="rId5" imgW="380880" imgH="7365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3608" y="1628800"/>
                        <a:ext cx="381000" cy="736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Text Box 6"/>
          <p:cNvSpPr txBox="1">
            <a:spLocks noChangeArrowheads="1"/>
          </p:cNvSpPr>
          <p:nvPr/>
        </p:nvSpPr>
        <p:spPr bwMode="auto">
          <a:xfrm>
            <a:off x="395536" y="1772816"/>
            <a:ext cx="45397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/>
              <a:t>a)</a:t>
            </a:r>
          </a:p>
        </p:txBody>
      </p:sp>
      <p:sp>
        <p:nvSpPr>
          <p:cNvPr id="21" name="Text Box 6"/>
          <p:cNvSpPr txBox="1">
            <a:spLocks noChangeArrowheads="1"/>
          </p:cNvSpPr>
          <p:nvPr/>
        </p:nvSpPr>
        <p:spPr bwMode="auto">
          <a:xfrm>
            <a:off x="5004048" y="1772816"/>
            <a:ext cx="47961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/>
              <a:t>b)</a:t>
            </a:r>
          </a:p>
        </p:txBody>
      </p:sp>
      <p:graphicFrame>
        <p:nvGraphicFramePr>
          <p:cNvPr id="22" name="Object 10"/>
          <p:cNvGraphicFramePr>
            <a:graphicFrameLocks noChangeAspect="1"/>
          </p:cNvGraphicFramePr>
          <p:nvPr/>
        </p:nvGraphicFramePr>
        <p:xfrm>
          <a:off x="5580112" y="1628800"/>
          <a:ext cx="558800" cy="77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50" name="Equation" r:id="rId7" imgW="558720" imgH="774360" progId="Equation.DSMT4">
                  <p:embed/>
                </p:oleObj>
              </mc:Choice>
              <mc:Fallback>
                <p:oleObj name="Equation" r:id="rId7" imgW="558720" imgH="774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80112" y="1628800"/>
                        <a:ext cx="558800" cy="774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4" name="23 Grupo"/>
          <p:cNvGrpSpPr/>
          <p:nvPr/>
        </p:nvGrpSpPr>
        <p:grpSpPr>
          <a:xfrm>
            <a:off x="754881" y="2420888"/>
            <a:ext cx="2809007" cy="619125"/>
            <a:chOff x="250825" y="2420888"/>
            <a:chExt cx="2809007" cy="619125"/>
          </a:xfrm>
        </p:grpSpPr>
        <p:sp>
          <p:nvSpPr>
            <p:cNvPr id="988168" name="Text Box 8"/>
            <p:cNvSpPr txBox="1">
              <a:spLocks noChangeArrowheads="1"/>
            </p:cNvSpPr>
            <p:nvPr/>
          </p:nvSpPr>
          <p:spPr bwMode="auto">
            <a:xfrm>
              <a:off x="250825" y="2473325"/>
              <a:ext cx="2809007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en-GB" sz="2400" i="1" dirty="0">
                  <a:latin typeface="Times New Roman" pitchFamily="18" charset="0"/>
                </a:rPr>
                <a:t>y</a:t>
              </a:r>
              <a:r>
                <a:rPr lang="en-GB" sz="2400" dirty="0"/>
                <a:t> = 3</a:t>
              </a:r>
              <a:r>
                <a:rPr lang="en-GB" sz="2400" i="1" dirty="0">
                  <a:latin typeface="Times New Roman" pitchFamily="18" charset="0"/>
                </a:rPr>
                <a:t>x</a:t>
              </a:r>
              <a:r>
                <a:rPr lang="en-GB" sz="2400" i="1" baseline="30000" dirty="0">
                  <a:latin typeface="Times New Roman" pitchFamily="18" charset="0"/>
                </a:rPr>
                <a:t>5</a:t>
              </a:r>
              <a:r>
                <a:rPr lang="en-GB" sz="2400" i="1" dirty="0">
                  <a:latin typeface="Times New Roman" pitchFamily="18" charset="0"/>
                </a:rPr>
                <a:t> </a:t>
              </a:r>
              <a:r>
                <a:rPr lang="en-GB" sz="2400" dirty="0"/>
                <a:t>+ </a:t>
              </a:r>
              <a:endParaRPr lang="en-GB" sz="2400" dirty="0">
                <a:solidFill>
                  <a:schemeClr val="tx1"/>
                </a:solidFill>
              </a:endParaRPr>
            </a:p>
          </p:txBody>
        </p:sp>
        <p:pic>
          <p:nvPicPr>
            <p:cNvPr id="23" name="Picture 4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619672" y="2420888"/>
              <a:ext cx="266700" cy="619125"/>
            </a:xfrm>
            <a:prstGeom prst="rect">
              <a:avLst/>
            </a:prstGeom>
            <a:noFill/>
          </p:spPr>
        </p:pic>
      </p:grpSp>
      <p:sp>
        <p:nvSpPr>
          <p:cNvPr id="25" name="24 Rectángulo"/>
          <p:cNvSpPr/>
          <p:nvPr/>
        </p:nvSpPr>
        <p:spPr>
          <a:xfrm>
            <a:off x="827584" y="3284984"/>
            <a:ext cx="198964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y</a:t>
            </a:r>
            <a:r>
              <a:rPr lang="en-GB" sz="2400" dirty="0"/>
              <a:t> = 3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i="1" baseline="30000" dirty="0">
                <a:latin typeface="Times New Roman" pitchFamily="18" charset="0"/>
              </a:rPr>
              <a:t>5</a:t>
            </a:r>
            <a:r>
              <a:rPr lang="en-GB" sz="2400" i="1" dirty="0">
                <a:latin typeface="Times New Roman" pitchFamily="18" charset="0"/>
              </a:rPr>
              <a:t> </a:t>
            </a:r>
            <a:r>
              <a:rPr lang="en-GB" sz="2400" dirty="0"/>
              <a:t>+ 4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i="1" baseline="30000" dirty="0">
                <a:latin typeface="Times New Roman" pitchFamily="18" charset="0"/>
              </a:rPr>
              <a:t>-2</a:t>
            </a:r>
            <a:r>
              <a:rPr lang="en-GB" sz="2400" dirty="0"/>
              <a:t> </a:t>
            </a:r>
          </a:p>
        </p:txBody>
      </p:sp>
      <p:grpSp>
        <p:nvGrpSpPr>
          <p:cNvPr id="28" name="27 Grupo"/>
          <p:cNvGrpSpPr/>
          <p:nvPr/>
        </p:nvGrpSpPr>
        <p:grpSpPr>
          <a:xfrm>
            <a:off x="971600" y="3933056"/>
            <a:ext cx="2265364" cy="736600"/>
            <a:chOff x="971600" y="3933056"/>
            <a:chExt cx="2265364" cy="736600"/>
          </a:xfrm>
        </p:grpSpPr>
        <p:sp>
          <p:nvSpPr>
            <p:cNvPr id="26" name="25 Rectángulo"/>
            <p:cNvSpPr/>
            <p:nvPr/>
          </p:nvSpPr>
          <p:spPr>
            <a:xfrm>
              <a:off x="971600" y="4077072"/>
              <a:ext cx="2265364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2400" i="1" dirty="0">
                  <a:latin typeface="Times New Roman" pitchFamily="18" charset="0"/>
                </a:rPr>
                <a:t>     </a:t>
              </a:r>
              <a:r>
                <a:rPr lang="en-GB" sz="2400" dirty="0"/>
                <a:t>= 15</a:t>
              </a:r>
              <a:r>
                <a:rPr lang="en-GB" sz="2400" i="1" dirty="0">
                  <a:latin typeface="Times New Roman" pitchFamily="18" charset="0"/>
                </a:rPr>
                <a:t>x</a:t>
              </a:r>
              <a:r>
                <a:rPr lang="en-GB" sz="2400" i="1" baseline="30000" dirty="0">
                  <a:latin typeface="Times New Roman" pitchFamily="18" charset="0"/>
                </a:rPr>
                <a:t>4</a:t>
              </a:r>
              <a:r>
                <a:rPr lang="en-GB" sz="2400" i="1" dirty="0">
                  <a:latin typeface="Times New Roman" pitchFamily="18" charset="0"/>
                </a:rPr>
                <a:t> </a:t>
              </a:r>
              <a:r>
                <a:rPr lang="en-GB" sz="2400" dirty="0"/>
                <a:t>- 8</a:t>
              </a:r>
              <a:r>
                <a:rPr lang="en-GB" sz="2400" i="1" dirty="0">
                  <a:latin typeface="Times New Roman" pitchFamily="18" charset="0"/>
                </a:rPr>
                <a:t>x</a:t>
              </a:r>
              <a:r>
                <a:rPr lang="en-GB" sz="2400" i="1" baseline="30000" dirty="0">
                  <a:latin typeface="Times New Roman" pitchFamily="18" charset="0"/>
                </a:rPr>
                <a:t>-3</a:t>
              </a:r>
              <a:r>
                <a:rPr lang="en-GB" sz="2400" dirty="0"/>
                <a:t> </a:t>
              </a:r>
            </a:p>
          </p:txBody>
        </p:sp>
        <p:graphicFrame>
          <p:nvGraphicFramePr>
            <p:cNvPr id="2057" name="Object 3"/>
            <p:cNvGraphicFramePr>
              <a:graphicFrameLocks noChangeAspect="1"/>
            </p:cNvGraphicFramePr>
            <p:nvPr/>
          </p:nvGraphicFramePr>
          <p:xfrm>
            <a:off x="971600" y="3933056"/>
            <a:ext cx="381000" cy="7366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51" name="Equation" r:id="rId9" imgW="380880" imgH="736560" progId="Equation.DSMT4">
                    <p:embed/>
                  </p:oleObj>
                </mc:Choice>
                <mc:Fallback>
                  <p:oleObj name="Equation" r:id="rId9" imgW="380880" imgH="73656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71600" y="3933056"/>
                          <a:ext cx="381000" cy="7366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060" name="Rectangle 1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grpSp>
        <p:nvGrpSpPr>
          <p:cNvPr id="35" name="34 Grupo"/>
          <p:cNvGrpSpPr/>
          <p:nvPr/>
        </p:nvGrpSpPr>
        <p:grpSpPr>
          <a:xfrm>
            <a:off x="971600" y="5068664"/>
            <a:ext cx="1850876" cy="736600"/>
            <a:chOff x="971600" y="4725144"/>
            <a:chExt cx="1850876" cy="736600"/>
          </a:xfrm>
        </p:grpSpPr>
        <p:grpSp>
          <p:nvGrpSpPr>
            <p:cNvPr id="29" name="28 Grupo"/>
            <p:cNvGrpSpPr/>
            <p:nvPr/>
          </p:nvGrpSpPr>
          <p:grpSpPr>
            <a:xfrm>
              <a:off x="971600" y="4725144"/>
              <a:ext cx="1587294" cy="736600"/>
              <a:chOff x="971600" y="3933056"/>
              <a:chExt cx="1587294" cy="736600"/>
            </a:xfrm>
          </p:grpSpPr>
          <p:sp>
            <p:nvSpPr>
              <p:cNvPr id="30" name="29 Rectángulo"/>
              <p:cNvSpPr/>
              <p:nvPr/>
            </p:nvSpPr>
            <p:spPr>
              <a:xfrm>
                <a:off x="971600" y="4077072"/>
                <a:ext cx="1587294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2400" i="1" dirty="0">
                    <a:latin typeface="Times New Roman" pitchFamily="18" charset="0"/>
                  </a:rPr>
                  <a:t>     </a:t>
                </a:r>
                <a:r>
                  <a:rPr lang="en-GB" sz="2400" dirty="0"/>
                  <a:t>= 15</a:t>
                </a:r>
                <a:r>
                  <a:rPr lang="en-GB" sz="2400" i="1" dirty="0">
                    <a:latin typeface="Times New Roman" pitchFamily="18" charset="0"/>
                  </a:rPr>
                  <a:t>x</a:t>
                </a:r>
                <a:r>
                  <a:rPr lang="en-GB" sz="2400" i="1" baseline="30000" dirty="0">
                    <a:latin typeface="Times New Roman" pitchFamily="18" charset="0"/>
                  </a:rPr>
                  <a:t>4</a:t>
                </a:r>
                <a:r>
                  <a:rPr lang="en-GB" sz="2400" i="1" dirty="0">
                    <a:latin typeface="Times New Roman" pitchFamily="18" charset="0"/>
                  </a:rPr>
                  <a:t> </a:t>
                </a:r>
                <a:r>
                  <a:rPr lang="en-GB" sz="2400" dirty="0"/>
                  <a:t>-</a:t>
                </a:r>
              </a:p>
            </p:txBody>
          </p:sp>
          <p:graphicFrame>
            <p:nvGraphicFramePr>
              <p:cNvPr id="31" name="Object 3"/>
              <p:cNvGraphicFramePr>
                <a:graphicFrameLocks noChangeAspect="1"/>
              </p:cNvGraphicFramePr>
              <p:nvPr/>
            </p:nvGraphicFramePr>
            <p:xfrm>
              <a:off x="971600" y="3933056"/>
              <a:ext cx="381000" cy="73660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4152" name="Equation" r:id="rId10" imgW="380880" imgH="736560" progId="Equation.DSMT4">
                      <p:embed/>
                    </p:oleObj>
                  </mc:Choice>
                  <mc:Fallback>
                    <p:oleObj name="Equation" r:id="rId10" imgW="380880" imgH="736560" progId="Equation.DSMT4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6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971600" y="3933056"/>
                            <a:ext cx="381000" cy="736600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pic>
          <p:nvPicPr>
            <p:cNvPr id="2059" name="Picture 11"/>
            <p:cNvPicPr>
              <a:picLocks noChangeAspect="1" noChangeArrowheads="1"/>
            </p:cNvPicPr>
            <p:nvPr/>
          </p:nvPicPr>
          <p:blipFill>
            <a:blip r:embed="rId11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555776" y="4797152"/>
              <a:ext cx="266700" cy="619125"/>
            </a:xfrm>
            <a:prstGeom prst="rect">
              <a:avLst/>
            </a:prstGeom>
            <a:noFill/>
          </p:spPr>
        </p:pic>
      </p:grpSp>
      <p:sp>
        <p:nvSpPr>
          <p:cNvPr id="2061" name="Rectangle 13"/>
          <p:cNvSpPr>
            <a:spLocks noChangeArrowheads="1"/>
          </p:cNvSpPr>
          <p:nvPr/>
        </p:nvSpPr>
        <p:spPr bwMode="auto">
          <a:xfrm>
            <a:off x="0" y="891659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</p:txBody>
      </p:sp>
      <p:sp>
        <p:nvSpPr>
          <p:cNvPr id="36" name="35 Rectángulo"/>
          <p:cNvSpPr/>
          <p:nvPr/>
        </p:nvSpPr>
        <p:spPr>
          <a:xfrm>
            <a:off x="6228184" y="1844824"/>
            <a:ext cx="213712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/>
              <a:t>= 60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i="1" baseline="30000" dirty="0">
                <a:latin typeface="Times New Roman" pitchFamily="18" charset="0"/>
              </a:rPr>
              <a:t>3</a:t>
            </a:r>
            <a:r>
              <a:rPr lang="en-GB" sz="2400" i="1" dirty="0">
                <a:latin typeface="Times New Roman" pitchFamily="18" charset="0"/>
              </a:rPr>
              <a:t> </a:t>
            </a:r>
            <a:r>
              <a:rPr lang="en-GB" sz="2400" dirty="0"/>
              <a:t>+ 24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i="1" baseline="30000" dirty="0">
                <a:latin typeface="Times New Roman" pitchFamily="18" charset="0"/>
              </a:rPr>
              <a:t>-4</a:t>
            </a:r>
            <a:r>
              <a:rPr lang="en-GB" sz="2400" dirty="0"/>
              <a:t> </a:t>
            </a:r>
          </a:p>
        </p:txBody>
      </p:sp>
      <p:sp>
        <p:nvSpPr>
          <p:cNvPr id="2063" name="Rectangle 1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grpSp>
        <p:nvGrpSpPr>
          <p:cNvPr id="41" name="40 Grupo"/>
          <p:cNvGrpSpPr/>
          <p:nvPr/>
        </p:nvGrpSpPr>
        <p:grpSpPr>
          <a:xfrm>
            <a:off x="6297947" y="2617788"/>
            <a:ext cx="1600944" cy="619125"/>
            <a:chOff x="6300192" y="2924944"/>
            <a:chExt cx="1600944" cy="619125"/>
          </a:xfrm>
        </p:grpSpPr>
        <p:sp>
          <p:nvSpPr>
            <p:cNvPr id="37" name="36 Rectángulo"/>
            <p:cNvSpPr/>
            <p:nvPr/>
          </p:nvSpPr>
          <p:spPr>
            <a:xfrm>
              <a:off x="6300192" y="2996952"/>
              <a:ext cx="1454244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2400" dirty="0"/>
                <a:t>= 60</a:t>
              </a:r>
              <a:r>
                <a:rPr lang="en-GB" sz="2400" i="1" dirty="0">
                  <a:latin typeface="Times New Roman" pitchFamily="18" charset="0"/>
                </a:rPr>
                <a:t>x</a:t>
              </a:r>
              <a:r>
                <a:rPr lang="en-GB" sz="2400" i="1" baseline="30000" dirty="0">
                  <a:latin typeface="Times New Roman" pitchFamily="18" charset="0"/>
                </a:rPr>
                <a:t>3</a:t>
              </a:r>
              <a:r>
                <a:rPr lang="en-GB" sz="2400" i="1" dirty="0">
                  <a:latin typeface="Times New Roman" pitchFamily="18" charset="0"/>
                </a:rPr>
                <a:t> </a:t>
              </a:r>
              <a:r>
                <a:rPr lang="en-GB" sz="2400" dirty="0"/>
                <a:t>+  </a:t>
              </a:r>
            </a:p>
          </p:txBody>
        </p:sp>
        <p:pic>
          <p:nvPicPr>
            <p:cNvPr id="2062" name="Picture 14"/>
            <p:cNvPicPr>
              <a:picLocks noChangeAspect="1" noChangeArrowheads="1"/>
            </p:cNvPicPr>
            <p:nvPr/>
          </p:nvPicPr>
          <p:blipFill>
            <a:blip r:embed="rId1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7596336" y="2924944"/>
              <a:ext cx="304800" cy="619125"/>
            </a:xfrm>
            <a:prstGeom prst="rect">
              <a:avLst/>
            </a:prstGeom>
            <a:noFill/>
          </p:spPr>
        </p:pic>
      </p:grpSp>
      <p:sp>
        <p:nvSpPr>
          <p:cNvPr id="2064" name="Rectangle 16"/>
          <p:cNvSpPr>
            <a:spLocks noChangeArrowheads="1"/>
          </p:cNvSpPr>
          <p:nvPr/>
        </p:nvSpPr>
        <p:spPr bwMode="auto">
          <a:xfrm>
            <a:off x="0" y="1120259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</p:txBody>
      </p:sp>
      <p:graphicFrame>
        <p:nvGraphicFramePr>
          <p:cNvPr id="32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5281916"/>
              </p:ext>
            </p:extLst>
          </p:nvPr>
        </p:nvGraphicFramePr>
        <p:xfrm>
          <a:off x="4767064" y="791245"/>
          <a:ext cx="381000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53" name="Equation" r:id="rId13" imgW="380880" imgH="736560" progId="Equation.DSMT4">
                  <p:embed/>
                </p:oleObj>
              </mc:Choice>
              <mc:Fallback>
                <p:oleObj name="Equation" r:id="rId13" imgW="380880" imgH="7365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67064" y="791245"/>
                        <a:ext cx="381000" cy="736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25935002"/>
              </p:ext>
            </p:extLst>
          </p:nvPr>
        </p:nvGraphicFramePr>
        <p:xfrm>
          <a:off x="5948784" y="738535"/>
          <a:ext cx="558800" cy="77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54" name="Equation" r:id="rId14" imgW="558720" imgH="774360" progId="Equation.DSMT4">
                  <p:embed/>
                </p:oleObj>
              </mc:Choice>
              <mc:Fallback>
                <p:oleObj name="Equation" r:id="rId14" imgW="558720" imgH="774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8784" y="738535"/>
                        <a:ext cx="558800" cy="774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7098419" y="755302"/>
                <a:ext cx="597150" cy="75059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smtClean="0">
                              <a:solidFill>
                                <a:srgbClr val="002060"/>
                              </a:solidFill>
                              <a:latin typeface="+mn-lt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2400" i="1" smtClean="0">
                                  <a:solidFill>
                                    <a:srgbClr val="002060"/>
                                  </a:solidFill>
                                  <a:latin typeface="+mn-lt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solidFill>
                                    <a:srgbClr val="002060"/>
                                  </a:solidFill>
                                  <a:latin typeface="+mn-lt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sz="2400" b="0" i="1" smtClean="0">
                                  <a:solidFill>
                                    <a:srgbClr val="002060"/>
                                  </a:solidFill>
                                  <a:latin typeface="+mn-lt"/>
                                </a:rPr>
                                <m:t>3</m:t>
                              </m:r>
                            </m:sup>
                          </m:sSup>
                          <m:r>
                            <a:rPr lang="en-US" sz="2400" b="0" i="1" smtClean="0">
                              <a:solidFill>
                                <a:srgbClr val="002060"/>
                              </a:solidFill>
                              <a:latin typeface="+mn-lt"/>
                            </a:rPr>
                            <m:t>𝑦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rgbClr val="002060"/>
                              </a:solidFill>
                              <a:latin typeface="+mn-lt"/>
                            </a:rPr>
                            <m:t>𝑑</m:t>
                          </m:r>
                          <m:sSup>
                            <m:sSupPr>
                              <m:ctrlPr>
                                <a:rPr lang="en-US" sz="2400" b="0" i="1" smtClean="0">
                                  <a:solidFill>
                                    <a:srgbClr val="002060"/>
                                  </a:solidFill>
                                  <a:latin typeface="+mn-lt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solidFill>
                                    <a:srgbClr val="002060"/>
                                  </a:solidFill>
                                  <a:latin typeface="+mn-lt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b="0" i="1" smtClean="0">
                                  <a:solidFill>
                                    <a:srgbClr val="002060"/>
                                  </a:solidFill>
                                  <a:latin typeface="+mn-lt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2400" dirty="0">
                  <a:solidFill>
                    <a:srgbClr val="002060"/>
                  </a:solidFill>
                  <a:latin typeface="+mn-lt"/>
                </a:endParaRPr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98419" y="755302"/>
                <a:ext cx="597150" cy="750590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Text Box 6"/>
          <p:cNvSpPr txBox="1">
            <a:spLocks noChangeArrowheads="1"/>
          </p:cNvSpPr>
          <p:nvPr/>
        </p:nvSpPr>
        <p:spPr bwMode="auto">
          <a:xfrm>
            <a:off x="5073811" y="3621807"/>
            <a:ext cx="45557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/>
              <a:t>c)</a:t>
            </a:r>
          </a:p>
        </p:txBody>
      </p:sp>
      <p:sp>
        <p:nvSpPr>
          <p:cNvPr id="39" name="35 Rectángulo"/>
          <p:cNvSpPr/>
          <p:nvPr/>
        </p:nvSpPr>
        <p:spPr>
          <a:xfrm>
            <a:off x="6297947" y="3693815"/>
            <a:ext cx="21531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/>
              <a:t>= 180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i="1" baseline="30000" dirty="0">
                <a:latin typeface="Times New Roman" pitchFamily="18" charset="0"/>
              </a:rPr>
              <a:t>2</a:t>
            </a:r>
            <a:r>
              <a:rPr lang="en-GB" sz="2400" i="1" dirty="0">
                <a:latin typeface="Times New Roman" pitchFamily="18" charset="0"/>
              </a:rPr>
              <a:t>-</a:t>
            </a:r>
            <a:r>
              <a:rPr lang="en-GB" sz="2400" dirty="0"/>
              <a:t> 96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i="1" baseline="30000" dirty="0">
                <a:latin typeface="Times New Roman" pitchFamily="18" charset="0"/>
              </a:rPr>
              <a:t>-5</a:t>
            </a:r>
            <a:r>
              <a:rPr lang="en-GB" sz="2400" dirty="0"/>
              <a:t>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5695987" y="3526309"/>
                <a:ext cx="601960" cy="74116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240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sz="24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US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  <m:sSup>
                            <m:sSupPr>
                              <m:ctrlPr>
                                <a:rPr lang="en-US" sz="24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24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95987" y="3526309"/>
                <a:ext cx="601960" cy="741165"/>
              </a:xfrm>
              <a:prstGeom prst="rect">
                <a:avLst/>
              </a:prstGeom>
              <a:blipFill rotWithShape="0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" name="Group 3"/>
          <p:cNvGrpSpPr/>
          <p:nvPr/>
        </p:nvGrpSpPr>
        <p:grpSpPr>
          <a:xfrm>
            <a:off x="6311279" y="4301356"/>
            <a:ext cx="1801506" cy="693908"/>
            <a:chOff x="6311279" y="4301356"/>
            <a:chExt cx="1801506" cy="693908"/>
          </a:xfrm>
        </p:grpSpPr>
        <p:sp>
          <p:nvSpPr>
            <p:cNvPr id="43" name="36 Rectángulo"/>
            <p:cNvSpPr/>
            <p:nvPr/>
          </p:nvSpPr>
          <p:spPr>
            <a:xfrm>
              <a:off x="6311279" y="4438947"/>
              <a:ext cx="1547218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2400" dirty="0"/>
                <a:t>= 180</a:t>
              </a:r>
              <a:r>
                <a:rPr lang="en-GB" sz="2400" i="1" dirty="0">
                  <a:latin typeface="Times New Roman" pitchFamily="18" charset="0"/>
                </a:rPr>
                <a:t>x</a:t>
              </a:r>
              <a:r>
                <a:rPr lang="en-GB" sz="2400" i="1" baseline="30000" dirty="0">
                  <a:latin typeface="Times New Roman" pitchFamily="18" charset="0"/>
                </a:rPr>
                <a:t>3</a:t>
              </a:r>
              <a:r>
                <a:rPr lang="en-GB" sz="2400" i="1" dirty="0">
                  <a:latin typeface="Times New Roman" pitchFamily="18" charset="0"/>
                </a:rPr>
                <a:t> -</a:t>
              </a:r>
              <a:r>
                <a:rPr lang="en-GB" sz="2400" dirty="0"/>
                <a:t>  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" name="TextBox 2"/>
                <p:cNvSpPr txBox="1"/>
                <p:nvPr/>
              </p:nvSpPr>
              <p:spPr>
                <a:xfrm>
                  <a:off x="7681577" y="4301356"/>
                  <a:ext cx="431208" cy="693908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GB" sz="240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96</m:t>
                            </m:r>
                          </m:num>
                          <m:den>
                            <m:sSup>
                              <m:sSupPr>
                                <m:ctrlPr>
                                  <a:rPr lang="en-GB" sz="240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sup>
                            </m:sSup>
                          </m:den>
                        </m:f>
                      </m:oMath>
                    </m:oMathPara>
                  </a14:m>
                  <a:endParaRPr lang="en-GB" sz="2400" dirty="0"/>
                </a:p>
              </p:txBody>
            </p:sp>
          </mc:Choice>
          <mc:Fallback xmlns="">
            <p:sp>
              <p:nvSpPr>
                <p:cNvPr id="3" name="TextBox 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681577" y="4301356"/>
                  <a:ext cx="431208" cy="693908"/>
                </a:xfrm>
                <a:prstGeom prst="rect">
                  <a:avLst/>
                </a:prstGeom>
                <a:blipFill rotWithShape="0">
                  <a:blip r:embed="rId1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25762882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25" grpId="0"/>
      <p:bldP spid="36" grpId="0"/>
      <p:bldP spid="38" grpId="0"/>
      <p:bldP spid="39" grpId="0"/>
      <p:bldP spid="4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816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8229600" cy="549275"/>
          </a:xfrm>
        </p:spPr>
        <p:txBody>
          <a:bodyPr>
            <a:normAutofit fontScale="90000"/>
          </a:bodyPr>
          <a:lstStyle/>
          <a:p>
            <a:r>
              <a:rPr lang="en-GB" sz="2800"/>
              <a:t>Higher order derivatives</a:t>
            </a:r>
            <a:endParaRPr lang="en-GB" sz="2800" dirty="0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0" y="1076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Text Box 6"/>
          <p:cNvSpPr txBox="1">
            <a:spLocks noChangeArrowheads="1"/>
          </p:cNvSpPr>
          <p:nvPr/>
        </p:nvSpPr>
        <p:spPr bwMode="auto">
          <a:xfrm>
            <a:off x="395536" y="1772816"/>
            <a:ext cx="45397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/>
              <a:t>a)</a:t>
            </a:r>
          </a:p>
        </p:txBody>
      </p:sp>
      <p:sp>
        <p:nvSpPr>
          <p:cNvPr id="21" name="Text Box 6"/>
          <p:cNvSpPr txBox="1">
            <a:spLocks noChangeArrowheads="1"/>
          </p:cNvSpPr>
          <p:nvPr/>
        </p:nvSpPr>
        <p:spPr bwMode="auto">
          <a:xfrm>
            <a:off x="5004048" y="1772816"/>
            <a:ext cx="47961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/>
              <a:t>b)</a:t>
            </a:r>
          </a:p>
        </p:txBody>
      </p:sp>
      <p:sp>
        <p:nvSpPr>
          <p:cNvPr id="988168" name="Text Box 8"/>
          <p:cNvSpPr txBox="1">
            <a:spLocks noChangeArrowheads="1"/>
          </p:cNvSpPr>
          <p:nvPr/>
        </p:nvSpPr>
        <p:spPr bwMode="auto">
          <a:xfrm>
            <a:off x="754881" y="2473325"/>
            <a:ext cx="280900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latin typeface="+mn-lt"/>
              </a:rPr>
              <a:t>f(x) =</a:t>
            </a:r>
            <a:endParaRPr lang="en-GB" sz="24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5" name="24 Rectángulo"/>
          <p:cNvSpPr/>
          <p:nvPr/>
        </p:nvSpPr>
        <p:spPr>
          <a:xfrm>
            <a:off x="767903" y="3284984"/>
            <a:ext cx="99578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latin typeface="+mn-lt"/>
              </a:rPr>
              <a:t>f(x) =</a:t>
            </a:r>
          </a:p>
        </p:txBody>
      </p:sp>
      <p:sp>
        <p:nvSpPr>
          <p:cNvPr id="2060" name="Rectangle 1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2061" name="Rectangle 13"/>
          <p:cNvSpPr>
            <a:spLocks noChangeArrowheads="1"/>
          </p:cNvSpPr>
          <p:nvPr/>
        </p:nvSpPr>
        <p:spPr bwMode="auto">
          <a:xfrm>
            <a:off x="0" y="1076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63" name="Rectangle 1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19463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988163" name="Text Box 3"/>
          <p:cNvSpPr txBox="1">
            <a:spLocks noChangeArrowheads="1"/>
          </p:cNvSpPr>
          <p:nvPr/>
        </p:nvSpPr>
        <p:spPr bwMode="auto">
          <a:xfrm>
            <a:off x="250825" y="927100"/>
            <a:ext cx="8642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latin typeface="+mn-lt"/>
              </a:rPr>
              <a:t>Given that f(x)=               , find:</a:t>
            </a:r>
            <a:endParaRPr lang="en-GB" sz="24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8" name="37 Rectángulo"/>
          <p:cNvSpPr/>
          <p:nvPr/>
        </p:nvSpPr>
        <p:spPr>
          <a:xfrm>
            <a:off x="1043608" y="1844824"/>
            <a:ext cx="83388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latin typeface="+mn-lt"/>
              </a:rPr>
              <a:t>f’(x)</a:t>
            </a:r>
          </a:p>
        </p:txBody>
      </p:sp>
      <p:sp>
        <p:nvSpPr>
          <p:cNvPr id="39" name="38 Rectángulo"/>
          <p:cNvSpPr/>
          <p:nvPr/>
        </p:nvSpPr>
        <p:spPr>
          <a:xfrm>
            <a:off x="5508104" y="1844824"/>
            <a:ext cx="8691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latin typeface="+mn-lt"/>
              </a:rPr>
              <a:t>f”(x)</a:t>
            </a:r>
          </a:p>
        </p:txBody>
      </p:sp>
      <p:sp>
        <p:nvSpPr>
          <p:cNvPr id="19466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19467" name="Rectangle 11"/>
          <p:cNvSpPr>
            <a:spLocks noChangeArrowheads="1"/>
          </p:cNvSpPr>
          <p:nvPr/>
        </p:nvSpPr>
        <p:spPr bwMode="auto">
          <a:xfrm>
            <a:off x="0" y="10763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469" name="Rectangle 1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pic>
        <p:nvPicPr>
          <p:cNvPr id="19468" name="Picture 12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699792" y="836712"/>
            <a:ext cx="1228725" cy="676275"/>
          </a:xfrm>
          <a:prstGeom prst="rect">
            <a:avLst/>
          </a:prstGeom>
          <a:noFill/>
        </p:spPr>
      </p:pic>
      <p:sp>
        <p:nvSpPr>
          <p:cNvPr id="19472" name="Rectangle 1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pic>
        <p:nvPicPr>
          <p:cNvPr id="19471" name="Picture 15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63688" y="2420888"/>
            <a:ext cx="1228725" cy="676275"/>
          </a:xfrm>
          <a:prstGeom prst="rect">
            <a:avLst/>
          </a:prstGeom>
          <a:noFill/>
        </p:spPr>
      </p:pic>
      <p:sp>
        <p:nvSpPr>
          <p:cNvPr id="19473" name="Rectangle 17"/>
          <p:cNvSpPr>
            <a:spLocks noChangeArrowheads="1"/>
          </p:cNvSpPr>
          <p:nvPr/>
        </p:nvSpPr>
        <p:spPr bwMode="auto">
          <a:xfrm>
            <a:off x="0" y="11334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475" name="Rectangle 1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pic>
        <p:nvPicPr>
          <p:cNvPr id="19474" name="Picture 18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91680" y="3212976"/>
            <a:ext cx="1314450" cy="619125"/>
          </a:xfrm>
          <a:prstGeom prst="rect">
            <a:avLst/>
          </a:prstGeom>
          <a:noFill/>
        </p:spPr>
      </p:pic>
      <p:sp>
        <p:nvSpPr>
          <p:cNvPr id="19476" name="Rectangle 20"/>
          <p:cNvSpPr>
            <a:spLocks noChangeArrowheads="1"/>
          </p:cNvSpPr>
          <p:nvPr/>
        </p:nvSpPr>
        <p:spPr bwMode="auto">
          <a:xfrm>
            <a:off x="0" y="10763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0" name="49 Rectángulo"/>
          <p:cNvSpPr/>
          <p:nvPr/>
        </p:nvSpPr>
        <p:spPr>
          <a:xfrm>
            <a:off x="755576" y="4077072"/>
            <a:ext cx="108234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latin typeface="+mn-lt"/>
              </a:rPr>
              <a:t>f’(x) =</a:t>
            </a:r>
          </a:p>
        </p:txBody>
      </p:sp>
      <p:sp>
        <p:nvSpPr>
          <p:cNvPr id="19478" name="Rectangle 2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pic>
        <p:nvPicPr>
          <p:cNvPr id="19477" name="Picture 21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07704" y="4005064"/>
            <a:ext cx="1485900" cy="619125"/>
          </a:xfrm>
          <a:prstGeom prst="rect">
            <a:avLst/>
          </a:prstGeom>
          <a:noFill/>
        </p:spPr>
      </p:pic>
      <p:sp>
        <p:nvSpPr>
          <p:cNvPr id="19479" name="Rectangle 23"/>
          <p:cNvSpPr>
            <a:spLocks noChangeArrowheads="1"/>
          </p:cNvSpPr>
          <p:nvPr/>
        </p:nvSpPr>
        <p:spPr bwMode="auto">
          <a:xfrm>
            <a:off x="0" y="10763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481" name="Rectangle 2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pic>
        <p:nvPicPr>
          <p:cNvPr id="19480" name="Picture 24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732240" y="1844824"/>
            <a:ext cx="1724025" cy="619125"/>
          </a:xfrm>
          <a:prstGeom prst="rect">
            <a:avLst/>
          </a:prstGeom>
          <a:noFill/>
        </p:spPr>
      </p:pic>
      <p:sp>
        <p:nvSpPr>
          <p:cNvPr id="19482" name="Rectangle 26"/>
          <p:cNvSpPr>
            <a:spLocks noChangeArrowheads="1"/>
          </p:cNvSpPr>
          <p:nvPr/>
        </p:nvSpPr>
        <p:spPr bwMode="auto">
          <a:xfrm>
            <a:off x="0" y="10763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7" name="56 Rectángulo"/>
          <p:cNvSpPr/>
          <p:nvPr/>
        </p:nvSpPr>
        <p:spPr>
          <a:xfrm>
            <a:off x="6372200" y="1916832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=</a:t>
            </a:r>
          </a:p>
        </p:txBody>
      </p:sp>
      <p:sp>
        <p:nvSpPr>
          <p:cNvPr id="35" name="Text Box 6"/>
          <p:cNvSpPr txBox="1">
            <a:spLocks noChangeArrowheads="1"/>
          </p:cNvSpPr>
          <p:nvPr/>
        </p:nvSpPr>
        <p:spPr bwMode="auto">
          <a:xfrm>
            <a:off x="4890245" y="927409"/>
            <a:ext cx="45397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latin typeface="+mn-lt"/>
              </a:rPr>
              <a:t>a)</a:t>
            </a:r>
          </a:p>
        </p:txBody>
      </p:sp>
      <p:sp>
        <p:nvSpPr>
          <p:cNvPr id="36" name="37 Rectángulo"/>
          <p:cNvSpPr/>
          <p:nvPr/>
        </p:nvSpPr>
        <p:spPr>
          <a:xfrm>
            <a:off x="5508104" y="928972"/>
            <a:ext cx="83388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latin typeface="+mn-lt"/>
              </a:rPr>
              <a:t>f’(x)</a:t>
            </a:r>
          </a:p>
        </p:txBody>
      </p:sp>
      <p:sp>
        <p:nvSpPr>
          <p:cNvPr id="37" name="Text Box 6"/>
          <p:cNvSpPr txBox="1">
            <a:spLocks noChangeArrowheads="1"/>
          </p:cNvSpPr>
          <p:nvPr/>
        </p:nvSpPr>
        <p:spPr bwMode="auto">
          <a:xfrm>
            <a:off x="6747896" y="925897"/>
            <a:ext cx="47961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latin typeface="+mn-lt"/>
              </a:rPr>
              <a:t>b)</a:t>
            </a:r>
          </a:p>
        </p:txBody>
      </p:sp>
      <p:sp>
        <p:nvSpPr>
          <p:cNvPr id="40" name="38 Rectángulo"/>
          <p:cNvSpPr/>
          <p:nvPr/>
        </p:nvSpPr>
        <p:spPr>
          <a:xfrm>
            <a:off x="7227514" y="926914"/>
            <a:ext cx="8691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latin typeface="+mn-lt"/>
              </a:rPr>
              <a:t>f”(x)</a:t>
            </a:r>
          </a:p>
        </p:txBody>
      </p:sp>
      <p:sp>
        <p:nvSpPr>
          <p:cNvPr id="41" name="49 Rectángulo"/>
          <p:cNvSpPr/>
          <p:nvPr/>
        </p:nvSpPr>
        <p:spPr>
          <a:xfrm>
            <a:off x="754881" y="4974183"/>
            <a:ext cx="108234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latin typeface="+mn-lt"/>
              </a:rPr>
              <a:t>f’(x) =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1811531" y="4797152"/>
                <a:ext cx="1697195" cy="7629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ad>
                            <m:radPr>
                              <m:degHide m:val="on"/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rad>
                        </m:den>
                      </m:f>
                      <m:r>
                        <a:rPr lang="en-US" sz="2400" b="0" i="0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ad>
                            <m:radPr>
                              <m:degHide m:val="on"/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e>
                          </m:rad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11531" y="4797152"/>
                <a:ext cx="1697195" cy="762966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8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utoUpdateAnimBg="0"/>
      <p:bldP spid="21" grpId="0" autoUpdateAnimBg="0"/>
      <p:bldP spid="988168" grpId="0"/>
      <p:bldP spid="25" grpId="1"/>
      <p:bldP spid="38" grpId="0" autoUpdateAnimBg="0"/>
      <p:bldP spid="39" grpId="0" autoUpdateAnimBg="0"/>
      <p:bldP spid="50" grpId="1"/>
      <p:bldP spid="57" grpId="0"/>
      <p:bldP spid="41" grpId="0"/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cage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F1229F4D-42CD-45F9-A346-0BEB3F4D81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09775" y="762000"/>
            <a:ext cx="5381625" cy="345757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34A3044-064E-4F4F-9A40-DCB022A1AF45}"/>
              </a:ext>
            </a:extLst>
          </p:cNvPr>
          <p:cNvSpPr txBox="1"/>
          <p:nvPr/>
        </p:nvSpPr>
        <p:spPr>
          <a:xfrm>
            <a:off x="1524000" y="205115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Thank you for using resources from</a:t>
            </a:r>
            <a:endParaRPr lang="en-GB" sz="28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C7B91D-FA43-4DDC-AF24-F0D95F8771D8}"/>
              </a:ext>
            </a:extLst>
          </p:cNvPr>
          <p:cNvSpPr txBox="1"/>
          <p:nvPr/>
        </p:nvSpPr>
        <p:spPr>
          <a:xfrm>
            <a:off x="1828800" y="4678740"/>
            <a:ext cx="5815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2"/>
              </a:rPr>
              <a:t>https://www.mathssupport.org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331B16-2188-481D-902D-B24DB2D19006}"/>
              </a:ext>
            </a:extLst>
          </p:cNvPr>
          <p:cNvSpPr txBox="1"/>
          <p:nvPr/>
        </p:nvSpPr>
        <p:spPr>
          <a:xfrm>
            <a:off x="762000" y="5201960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If you have a special request, drop us an email</a:t>
            </a:r>
            <a:endParaRPr lang="en-GB" sz="28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DDA8DB-4973-4CCB-A3BF-CDF0FC0B875C}"/>
              </a:ext>
            </a:extLst>
          </p:cNvPr>
          <p:cNvSpPr txBox="1"/>
          <p:nvPr/>
        </p:nvSpPr>
        <p:spPr>
          <a:xfrm>
            <a:off x="2286000" y="5725180"/>
            <a:ext cx="4852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4"/>
              </a:rPr>
              <a:t>info@mathssupport.org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11" name="Rectangle 10">
            <a:hlinkClick r:id="rId5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hlinkClick r:id="rId5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8983EF-CE04-4600-8A87-8640EEF47371}"/>
              </a:ext>
            </a:extLst>
          </p:cNvPr>
          <p:cNvSpPr txBox="1"/>
          <p:nvPr/>
        </p:nvSpPr>
        <p:spPr>
          <a:xfrm>
            <a:off x="1524000" y="4155520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For more resources visit our website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93869767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Blue Green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Custom 3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F8E14AAE-E93A-4A17-A9BD-3CF3637F990A}" vid="{1C8CFEF6-9068-404E-9A4F-905BFDF90C38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5_IBAA_HL</Template>
  <TotalTime>506</TotalTime>
  <Words>450</Words>
  <Application>Microsoft Office PowerPoint</Application>
  <PresentationFormat>On-screen Show (4:3)</PresentationFormat>
  <Paragraphs>84</Paragraphs>
  <Slides>7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Arial</vt:lpstr>
      <vt:lpstr>Calibri</vt:lpstr>
      <vt:lpstr>Cambria Math</vt:lpstr>
      <vt:lpstr>Comic Sans MS</vt:lpstr>
      <vt:lpstr>Times New Roman</vt:lpstr>
      <vt:lpstr>Wingdings 2</vt:lpstr>
      <vt:lpstr>Theme1</vt:lpstr>
      <vt:lpstr>Equation</vt:lpstr>
      <vt:lpstr>Higher order derivatives</vt:lpstr>
      <vt:lpstr>Second order derivatives</vt:lpstr>
      <vt:lpstr>Higher order derivatives</vt:lpstr>
      <vt:lpstr>Higher order derivatives</vt:lpstr>
      <vt:lpstr>Higher order derivatives</vt:lpstr>
      <vt:lpstr>Higher order derivatives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Second order derivatives</dc:title>
  <dc:creator>Mathssupport</dc:creator>
  <cp:lastModifiedBy>Orlando Hurtado</cp:lastModifiedBy>
  <cp:revision>18</cp:revision>
  <dcterms:created xsi:type="dcterms:W3CDTF">2013-01-16T08:13:54Z</dcterms:created>
  <dcterms:modified xsi:type="dcterms:W3CDTF">2020-07-03T12:20:31Z</dcterms:modified>
</cp:coreProperties>
</file>