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315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00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4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32.png"/><Relationship Id="rId18" Type="http://schemas.openxmlformats.org/officeDocument/2006/relationships/image" Target="../media/image54.png"/><Relationship Id="rId3" Type="http://schemas.openxmlformats.org/officeDocument/2006/relationships/image" Target="../media/image42.png"/><Relationship Id="rId21" Type="http://schemas.openxmlformats.org/officeDocument/2006/relationships/image" Target="../media/image57.png"/><Relationship Id="rId7" Type="http://schemas.openxmlformats.org/officeDocument/2006/relationships/image" Target="../media/image46.png"/><Relationship Id="rId12" Type="http://schemas.openxmlformats.org/officeDocument/2006/relationships/image" Target="../media/image31.png"/><Relationship Id="rId17" Type="http://schemas.openxmlformats.org/officeDocument/2006/relationships/image" Target="../media/image53.png"/><Relationship Id="rId2" Type="http://schemas.openxmlformats.org/officeDocument/2006/relationships/image" Target="../media/image41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24" Type="http://schemas.openxmlformats.org/officeDocument/2006/relationships/hyperlink" Target="http://www.mathssupport.org/" TargetMode="External"/><Relationship Id="rId5" Type="http://schemas.openxmlformats.org/officeDocument/2006/relationships/image" Target="../media/image44.png"/><Relationship Id="rId15" Type="http://schemas.openxmlformats.org/officeDocument/2006/relationships/image" Target="../media/image34.png"/><Relationship Id="rId23" Type="http://schemas.openxmlformats.org/officeDocument/2006/relationships/image" Target="../media/image59.png"/><Relationship Id="rId10" Type="http://schemas.openxmlformats.org/officeDocument/2006/relationships/image" Target="../media/image49.png"/><Relationship Id="rId19" Type="http://schemas.openxmlformats.org/officeDocument/2006/relationships/image" Target="../media/image55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1.png"/><Relationship Id="rId22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>
                <a:latin typeface="+mn-lt"/>
              </a:rPr>
              <a:t>3 July 2020</a:t>
            </a:fld>
            <a:endParaRPr lang="en-US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altLang="en-US" dirty="0">
                <a:cs typeface="Arial" panose="020B0604020202020204" pitchFamily="34" charset="0"/>
              </a:rPr>
              <a:t>Repeated integration by parts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010400" cy="1600200"/>
          </a:xfrm>
        </p:spPr>
        <p:txBody>
          <a:bodyPr>
            <a:normAutofit/>
          </a:bodyPr>
          <a:lstStyle/>
          <a:p>
            <a:pPr marL="576263" indent="-576263"/>
            <a:r>
              <a:rPr lang="en-US" dirty="0"/>
              <a:t>LO: </a:t>
            </a:r>
            <a:r>
              <a:rPr lang="en-GB" altLang="en-US" dirty="0"/>
              <a:t>To integrate the product of two functions, where is required to apply integration by parts more than once.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9C5F3B8-3EDE-452D-93F1-E03B478FFF1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1C158E3-72F9-4C56-A582-1303F7125FF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AEB922EF-95BB-47D2-988B-8289B8B8A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43000"/>
            <a:ext cx="87328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Some times you have to apply integration by parts more than once in order to find an integral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FC3713D5-3544-48CF-B6FA-3971C8EF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46138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We apply the formula for integration by parts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FFA759AD-12D3-42D3-B44D-7A2E085827BF}"/>
              </a:ext>
            </a:extLst>
          </p:cNvPr>
          <p:cNvGrpSpPr>
            <a:grpSpLocks/>
          </p:cNvGrpSpPr>
          <p:nvPr/>
        </p:nvGrpSpPr>
        <p:grpSpPr bwMode="auto">
          <a:xfrm>
            <a:off x="2722564" y="2975480"/>
            <a:ext cx="3324224" cy="949325"/>
            <a:chOff x="1859" y="936"/>
            <a:chExt cx="2094" cy="59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4D67009-9EAE-4F14-8A0D-1D0A4E6A9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" y="936"/>
              <a:ext cx="2041" cy="544"/>
            </a:xfrm>
            <a:prstGeom prst="rect">
              <a:avLst/>
            </a:prstGeom>
            <a:solidFill>
              <a:sysClr val="window" lastClr="FFFFFF"/>
            </a:solidFill>
            <a:ln w="2857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E9E5DC"/>
              </a:outerShdw>
            </a:effectLst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Object 11">
                  <a:extLst>
                    <a:ext uri="{FF2B5EF4-FFF2-40B4-BE49-F238E27FC236}">
                      <a16:creationId xmlns:a16="http://schemas.microsoft.com/office/drawing/2014/main" id="{EAC123FA-AAF8-441C-99A7-1C3A813B3D8B}"/>
                    </a:ext>
                  </a:extLst>
                </p:cNvPr>
                <p:cNvSpPr txBox="1"/>
                <p:nvPr/>
              </p:nvSpPr>
              <p:spPr bwMode="auto">
                <a:xfrm>
                  <a:off x="1932" y="981"/>
                  <a:ext cx="2021" cy="5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subHide m:val="on"/>
                            <m:supHide m:val="on"/>
                            <m:ctrlP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𝑢</m:t>
                            </m:r>
                            <m:f>
                              <m:fPr>
                                <m:ctrlP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</m:e>
                        </m:nary>
                        <m:r>
                          <a:rPr kumimoji="0" lang="en-GB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kumimoji="0" lang="en-GB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kumimoji="0" lang="en-GB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𝑢𝑣</m:t>
                        </m:r>
                        <m:r>
                          <a:rPr kumimoji="0" lang="en-GB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subHide m:val="on"/>
                            <m:supHide m:val="on"/>
                            <m:ctrlP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𝑣</m:t>
                            </m:r>
                            <m:f>
                              <m:fPr>
                                <m:ctrlP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𝑑𝑢</m:t>
                                </m:r>
                              </m:num>
                              <m:den>
                                <m:r>
                                  <a:rPr kumimoji="0" lang="en-GB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oMath>
                    </m:oMathPara>
                  </a14:m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9" name="Object 11">
                  <a:extLst>
                    <a:ext uri="{FF2B5EF4-FFF2-40B4-BE49-F238E27FC236}">
                      <a16:creationId xmlns:a16="http://schemas.microsoft.com/office/drawing/2014/main" id="{EAC123FA-AAF8-441C-99A7-1C3A813B3D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32" y="981"/>
                  <a:ext cx="2021" cy="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Text Box 28">
            <a:extLst>
              <a:ext uri="{FF2B5EF4-FFF2-40B4-BE49-F238E27FC236}">
                <a16:creationId xmlns:a16="http://schemas.microsoft.com/office/drawing/2014/main" id="{876E27C6-6E8C-48A8-82FB-613B5F22B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56" y="4026902"/>
            <a:ext cx="820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Simplify the integral and identify the new integral.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CC89DE85-F77C-400A-B85F-C338BF8C2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6" y="4671924"/>
            <a:ext cx="8207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Chose the variables for the new integral to be solved by parts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689A92C-51D1-40CC-A8A6-38EAF92CF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6" y="5514584"/>
            <a:ext cx="775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We apply the formula for integration by parts, again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2E88AC2B-6F37-4B37-89EE-2993802ABCA3}"/>
              </a:ext>
            </a:extLst>
          </p:cNvPr>
          <p:cNvSpPr txBox="1">
            <a:spLocks/>
          </p:cNvSpPr>
          <p:nvPr/>
        </p:nvSpPr>
        <p:spPr>
          <a:xfrm>
            <a:off x="339215" y="109414"/>
            <a:ext cx="4684713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parts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DDC5B577-B2A6-487C-AF80-C14BC9E2906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60FAE50B-1676-42C7-BB03-B4B1E60E3BC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22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">
            <a:extLst>
              <a:ext uri="{FF2B5EF4-FFF2-40B4-BE49-F238E27FC236}">
                <a16:creationId xmlns:a16="http://schemas.microsoft.com/office/drawing/2014/main" id="{44745683-67E6-492B-9C97-0B9952478129}"/>
              </a:ext>
            </a:extLst>
          </p:cNvPr>
          <p:cNvSpPr txBox="1">
            <a:spLocks/>
          </p:cNvSpPr>
          <p:nvPr/>
        </p:nvSpPr>
        <p:spPr>
          <a:xfrm>
            <a:off x="339215" y="109414"/>
            <a:ext cx="4684713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parts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C8CB9015-F650-42A2-94C0-13E132ED9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7637" y="1536357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So 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Object 9">
                <a:extLst>
                  <a:ext uri="{FF2B5EF4-FFF2-40B4-BE49-F238E27FC236}">
                    <a16:creationId xmlns:a16="http://schemas.microsoft.com/office/drawing/2014/main" id="{98E794D8-DCAC-4BF7-B871-3A2B96D3045D}"/>
                  </a:ext>
                </a:extLst>
              </p:cNvPr>
              <p:cNvSpPr txBox="1"/>
              <p:nvPr/>
            </p:nvSpPr>
            <p:spPr bwMode="auto">
              <a:xfrm>
                <a:off x="5959584" y="1651561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" name="Object 9">
                <a:extLst>
                  <a:ext uri="{FF2B5EF4-FFF2-40B4-BE49-F238E27FC236}">
                    <a16:creationId xmlns:a16="http://schemas.microsoft.com/office/drawing/2014/main" id="{98E794D8-DCAC-4BF7-B871-3A2B96D30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9584" y="1651561"/>
                <a:ext cx="712788" cy="5802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3">
            <a:extLst>
              <a:ext uri="{FF2B5EF4-FFF2-40B4-BE49-F238E27FC236}">
                <a16:creationId xmlns:a16="http://schemas.microsoft.com/office/drawing/2014/main" id="{9D246390-FB26-43B8-B1D6-F9F006784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2" y="2257972"/>
            <a:ext cx="355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Now, apply the formula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Object 15">
                <a:extLst>
                  <a:ext uri="{FF2B5EF4-FFF2-40B4-BE49-F238E27FC236}">
                    <a16:creationId xmlns:a16="http://schemas.microsoft.com/office/drawing/2014/main" id="{388E0434-6D9A-4012-96D8-C27FE85F6734}"/>
                  </a:ext>
                </a:extLst>
              </p:cNvPr>
              <p:cNvSpPr txBox="1"/>
              <p:nvPr/>
            </p:nvSpPr>
            <p:spPr bwMode="auto">
              <a:xfrm>
                <a:off x="3383483" y="2124849"/>
                <a:ext cx="4876800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𝑥𝑒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Object 15">
                <a:extLst>
                  <a:ext uri="{FF2B5EF4-FFF2-40B4-BE49-F238E27FC236}">
                    <a16:creationId xmlns:a16="http://schemas.microsoft.com/office/drawing/2014/main" id="{388E0434-6D9A-4012-96D8-C27FE85F6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3483" y="2124849"/>
                <a:ext cx="4876800" cy="1015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ject 24">
                <a:extLst>
                  <a:ext uri="{FF2B5EF4-FFF2-40B4-BE49-F238E27FC236}">
                    <a16:creationId xmlns:a16="http://schemas.microsoft.com/office/drawing/2014/main" id="{402C9CAC-3DB4-4374-BA72-A55312EC2A42}"/>
                  </a:ext>
                </a:extLst>
              </p:cNvPr>
              <p:cNvSpPr txBox="1"/>
              <p:nvPr/>
            </p:nvSpPr>
            <p:spPr bwMode="auto">
              <a:xfrm>
                <a:off x="4554641" y="4836752"/>
                <a:ext cx="3781426" cy="58816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Object 24">
                <a:extLst>
                  <a:ext uri="{FF2B5EF4-FFF2-40B4-BE49-F238E27FC236}">
                    <a16:creationId xmlns:a16="http://schemas.microsoft.com/office/drawing/2014/main" id="{402C9CAC-3DB4-4374-BA72-A55312EC2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4641" y="4836752"/>
                <a:ext cx="3781426" cy="5881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Object 25">
                <a:extLst>
                  <a:ext uri="{FF2B5EF4-FFF2-40B4-BE49-F238E27FC236}">
                    <a16:creationId xmlns:a16="http://schemas.microsoft.com/office/drawing/2014/main" id="{CD22C2B5-4122-45D3-B930-83A8BEE1AE6C}"/>
                  </a:ext>
                </a:extLst>
              </p:cNvPr>
              <p:cNvSpPr txBox="1"/>
              <p:nvPr/>
            </p:nvSpPr>
            <p:spPr bwMode="auto">
              <a:xfrm>
                <a:off x="4554642" y="5426481"/>
                <a:ext cx="3230888" cy="58816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2" name="Object 25">
                <a:extLst>
                  <a:ext uri="{FF2B5EF4-FFF2-40B4-BE49-F238E27FC236}">
                    <a16:creationId xmlns:a16="http://schemas.microsoft.com/office/drawing/2014/main" id="{CD22C2B5-4122-45D3-B930-83A8BEE1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4642" y="5426481"/>
                <a:ext cx="3230888" cy="5881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Object 6">
                <a:extLst>
                  <a:ext uri="{FF2B5EF4-FFF2-40B4-BE49-F238E27FC236}">
                    <a16:creationId xmlns:a16="http://schemas.microsoft.com/office/drawing/2014/main" id="{F1556B26-0DA0-45CD-A2AF-E194C85A9B62}"/>
                  </a:ext>
                </a:extLst>
              </p:cNvPr>
              <p:cNvSpPr txBox="1"/>
              <p:nvPr/>
            </p:nvSpPr>
            <p:spPr bwMode="auto">
              <a:xfrm>
                <a:off x="5821883" y="914400"/>
                <a:ext cx="1162325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3" name="Object 6">
                <a:extLst>
                  <a:ext uri="{FF2B5EF4-FFF2-40B4-BE49-F238E27FC236}">
                    <a16:creationId xmlns:a16="http://schemas.microsoft.com/office/drawing/2014/main" id="{F1556B26-0DA0-45CD-A2AF-E194C85A9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21883" y="914400"/>
                <a:ext cx="1162325" cy="7541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Object 5">
                <a:extLst>
                  <a:ext uri="{FF2B5EF4-FFF2-40B4-BE49-F238E27FC236}">
                    <a16:creationId xmlns:a16="http://schemas.microsoft.com/office/drawing/2014/main" id="{6DFDE263-6961-4D14-9B96-1AD886B1AF2D}"/>
                  </a:ext>
                </a:extLst>
              </p:cNvPr>
              <p:cNvSpPr txBox="1"/>
              <p:nvPr/>
            </p:nvSpPr>
            <p:spPr bwMode="auto">
              <a:xfrm>
                <a:off x="3546578" y="1035364"/>
                <a:ext cx="1008063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4" name="Object 5">
                <a:extLst>
                  <a:ext uri="{FF2B5EF4-FFF2-40B4-BE49-F238E27FC236}">
                    <a16:creationId xmlns:a16="http://schemas.microsoft.com/office/drawing/2014/main" id="{6DFDE263-6961-4D14-9B96-1AD886B1A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6578" y="1035364"/>
                <a:ext cx="1008063" cy="417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Object 21">
                <a:extLst>
                  <a:ext uri="{FF2B5EF4-FFF2-40B4-BE49-F238E27FC236}">
                    <a16:creationId xmlns:a16="http://schemas.microsoft.com/office/drawing/2014/main" id="{4F6E5243-BB00-4330-BF16-3C8AD68F1CFC}"/>
                  </a:ext>
                </a:extLst>
              </p:cNvPr>
              <p:cNvSpPr txBox="1"/>
              <p:nvPr/>
            </p:nvSpPr>
            <p:spPr bwMode="auto">
              <a:xfrm>
                <a:off x="1185766" y="981870"/>
                <a:ext cx="1496918" cy="9477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5" name="Object 21">
                <a:extLst>
                  <a:ext uri="{FF2B5EF4-FFF2-40B4-BE49-F238E27FC236}">
                    <a16:creationId xmlns:a16="http://schemas.microsoft.com/office/drawing/2014/main" id="{4F6E5243-BB00-4330-BF16-3C8AD68F1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5766" y="981870"/>
                <a:ext cx="1496918" cy="9477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E5D8F593-6604-4B3E-B162-CC06AEC48436}"/>
              </a:ext>
            </a:extLst>
          </p:cNvPr>
          <p:cNvSpPr/>
          <p:nvPr/>
        </p:nvSpPr>
        <p:spPr>
          <a:xfrm>
            <a:off x="339215" y="1178159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66BD58-5F32-4474-8863-356E4741D284}"/>
              </a:ext>
            </a:extLst>
          </p:cNvPr>
          <p:cNvSpPr/>
          <p:nvPr/>
        </p:nvSpPr>
        <p:spPr>
          <a:xfrm>
            <a:off x="205561" y="3961025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the formula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706B0A5-FF25-49EF-88DC-989D7A7E9267}"/>
              </a:ext>
            </a:extLst>
          </p:cNvPr>
          <p:cNvSpPr/>
          <p:nvPr/>
        </p:nvSpPr>
        <p:spPr>
          <a:xfrm>
            <a:off x="359418" y="2974879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83C89D0-9D61-45F7-B0B0-850C93AE4E8B}"/>
              </a:ext>
            </a:extLst>
          </p:cNvPr>
          <p:cNvSpPr/>
          <p:nvPr/>
        </p:nvSpPr>
        <p:spPr>
          <a:xfrm>
            <a:off x="471308" y="5426481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E33BBB3-32BA-4705-BB78-0A45D432BA7E}"/>
              </a:ext>
            </a:extLst>
          </p:cNvPr>
          <p:cNvSpPr/>
          <p:nvPr/>
        </p:nvSpPr>
        <p:spPr>
          <a:xfrm>
            <a:off x="4744960" y="997025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1398999-E9F3-4719-A12E-3CA0082DCEA8}"/>
                  </a:ext>
                </a:extLst>
              </p:cNvPr>
              <p:cNvSpPr/>
              <p:nvPr/>
            </p:nvSpPr>
            <p:spPr>
              <a:xfrm>
                <a:off x="6471454" y="1477852"/>
                <a:ext cx="1027845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1398999-E9F3-4719-A12E-3CA0082DC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454" y="1477852"/>
                <a:ext cx="1027845" cy="7217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Object 9">
                <a:extLst>
                  <a:ext uri="{FF2B5EF4-FFF2-40B4-BE49-F238E27FC236}">
                    <a16:creationId xmlns:a16="http://schemas.microsoft.com/office/drawing/2014/main" id="{26EDF988-8F2A-4591-90FD-AB60DB8943D2}"/>
                  </a:ext>
                </a:extLst>
              </p:cNvPr>
              <p:cNvSpPr txBox="1"/>
              <p:nvPr/>
            </p:nvSpPr>
            <p:spPr bwMode="auto">
              <a:xfrm>
                <a:off x="7370129" y="1619356"/>
                <a:ext cx="1282079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=  </m:t>
                          </m:r>
                          <m:r>
                            <a:rPr lang="en-GB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2" name="Object 9">
                <a:extLst>
                  <a:ext uri="{FF2B5EF4-FFF2-40B4-BE49-F238E27FC236}">
                    <a16:creationId xmlns:a16="http://schemas.microsoft.com/office/drawing/2014/main" id="{26EDF988-8F2A-4591-90FD-AB60DB8943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70129" y="1619356"/>
                <a:ext cx="1282079" cy="5802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Object 14">
                <a:extLst>
                  <a:ext uri="{FF2B5EF4-FFF2-40B4-BE49-F238E27FC236}">
                    <a16:creationId xmlns:a16="http://schemas.microsoft.com/office/drawing/2014/main" id="{1A609F7C-7709-441A-A40C-7B71343401B1}"/>
                  </a:ext>
                </a:extLst>
              </p:cNvPr>
              <p:cNvSpPr txBox="1"/>
              <p:nvPr/>
            </p:nvSpPr>
            <p:spPr bwMode="auto">
              <a:xfrm>
                <a:off x="5495544" y="100584"/>
                <a:ext cx="3554413" cy="9477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𝒅𝒗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</m:e>
                      </m:nary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1" i="1" smtClean="0">
                          <a:solidFill>
                            <a:srgbClr val="66FF33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𝒅𝒖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3" name="Object 14">
                <a:extLst>
                  <a:ext uri="{FF2B5EF4-FFF2-40B4-BE49-F238E27FC236}">
                    <a16:creationId xmlns:a16="http://schemas.microsoft.com/office/drawing/2014/main" id="{1A609F7C-7709-441A-A40C-7B7134340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5544" y="100584"/>
                <a:ext cx="3554413" cy="9477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">
            <a:extLst>
              <a:ext uri="{FF2B5EF4-FFF2-40B4-BE49-F238E27FC236}">
                <a16:creationId xmlns:a16="http://schemas.microsoft.com/office/drawing/2014/main" id="{57D62231-4BD9-4989-850A-27A78E1BF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988" y="996157"/>
            <a:ext cx="776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Let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Object 8">
                <a:extLst>
                  <a:ext uri="{FF2B5EF4-FFF2-40B4-BE49-F238E27FC236}">
                    <a16:creationId xmlns:a16="http://schemas.microsoft.com/office/drawing/2014/main" id="{D79C45B6-BF7A-4CD8-91D9-1A55A0A4127A}"/>
                  </a:ext>
                </a:extLst>
              </p:cNvPr>
              <p:cNvSpPr txBox="1"/>
              <p:nvPr/>
            </p:nvSpPr>
            <p:spPr bwMode="auto">
              <a:xfrm>
                <a:off x="3458992" y="1441948"/>
                <a:ext cx="1130369" cy="825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5" name="Object 8">
                <a:extLst>
                  <a:ext uri="{FF2B5EF4-FFF2-40B4-BE49-F238E27FC236}">
                    <a16:creationId xmlns:a16="http://schemas.microsoft.com/office/drawing/2014/main" id="{D79C45B6-BF7A-4CD8-91D9-1A55A0A41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8992" y="1441948"/>
                <a:ext cx="1130369" cy="8255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7">
            <a:extLst>
              <a:ext uri="{FF2B5EF4-FFF2-40B4-BE49-F238E27FC236}">
                <a16:creationId xmlns:a16="http://schemas.microsoft.com/office/drawing/2014/main" id="{0BE852B3-88D1-40A5-AE88-F110EE4E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68" y="3451971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So 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bject 9">
                <a:extLst>
                  <a:ext uri="{FF2B5EF4-FFF2-40B4-BE49-F238E27FC236}">
                    <a16:creationId xmlns:a16="http://schemas.microsoft.com/office/drawing/2014/main" id="{99D0357F-CD16-44CE-BF04-F2283AA9E3D0}"/>
                  </a:ext>
                </a:extLst>
              </p:cNvPr>
              <p:cNvSpPr txBox="1"/>
              <p:nvPr/>
            </p:nvSpPr>
            <p:spPr bwMode="auto">
              <a:xfrm>
                <a:off x="6245815" y="3567175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7" name="Object 9">
                <a:extLst>
                  <a:ext uri="{FF2B5EF4-FFF2-40B4-BE49-F238E27FC236}">
                    <a16:creationId xmlns:a16="http://schemas.microsoft.com/office/drawing/2014/main" id="{99D0357F-CD16-44CE-BF04-F2283AA9E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5815" y="3567175"/>
                <a:ext cx="712788" cy="5802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74D03ABC-A1BE-4F13-B5BC-4931B25C28F4}"/>
                  </a:ext>
                </a:extLst>
              </p:cNvPr>
              <p:cNvSpPr txBox="1"/>
              <p:nvPr/>
            </p:nvSpPr>
            <p:spPr bwMode="auto">
              <a:xfrm>
                <a:off x="6108114" y="2830014"/>
                <a:ext cx="1162325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74D03ABC-A1BE-4F13-B5BC-4931B25C2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08114" y="2830014"/>
                <a:ext cx="1162325" cy="7541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Object 5">
                <a:extLst>
                  <a:ext uri="{FF2B5EF4-FFF2-40B4-BE49-F238E27FC236}">
                    <a16:creationId xmlns:a16="http://schemas.microsoft.com/office/drawing/2014/main" id="{6DC94030-6261-428A-B9EB-4354D95FF947}"/>
                  </a:ext>
                </a:extLst>
              </p:cNvPr>
              <p:cNvSpPr txBox="1"/>
              <p:nvPr/>
            </p:nvSpPr>
            <p:spPr bwMode="auto">
              <a:xfrm>
                <a:off x="3832809" y="2950978"/>
                <a:ext cx="1008063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9" name="Object 5">
                <a:extLst>
                  <a:ext uri="{FF2B5EF4-FFF2-40B4-BE49-F238E27FC236}">
                    <a16:creationId xmlns:a16="http://schemas.microsoft.com/office/drawing/2014/main" id="{6DC94030-6261-428A-B9EB-4354D95FF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2809" y="2950978"/>
                <a:ext cx="1008063" cy="4172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489196D3-7125-47A7-8491-0B0C4347039B}"/>
              </a:ext>
            </a:extLst>
          </p:cNvPr>
          <p:cNvSpPr/>
          <p:nvPr/>
        </p:nvSpPr>
        <p:spPr>
          <a:xfrm>
            <a:off x="5031191" y="2912639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AD391AD-FA3A-4A52-BE25-414EA0CB2EE1}"/>
                  </a:ext>
                </a:extLst>
              </p:cNvPr>
              <p:cNvSpPr/>
              <p:nvPr/>
            </p:nvSpPr>
            <p:spPr>
              <a:xfrm>
                <a:off x="6757685" y="3393466"/>
                <a:ext cx="1027845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AD391AD-FA3A-4A52-BE25-414EA0CB2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685" y="3393466"/>
                <a:ext cx="1027845" cy="7217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Object 9">
                <a:extLst>
                  <a:ext uri="{FF2B5EF4-FFF2-40B4-BE49-F238E27FC236}">
                    <a16:creationId xmlns:a16="http://schemas.microsoft.com/office/drawing/2014/main" id="{2226FD56-8B85-4247-925C-012A898B6861}"/>
                  </a:ext>
                </a:extLst>
              </p:cNvPr>
              <p:cNvSpPr txBox="1"/>
              <p:nvPr/>
            </p:nvSpPr>
            <p:spPr bwMode="auto">
              <a:xfrm>
                <a:off x="7656360" y="3534970"/>
                <a:ext cx="1282079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 smtClean="0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2000" b="1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99CC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Object 9">
                <a:extLst>
                  <a:ext uri="{FF2B5EF4-FFF2-40B4-BE49-F238E27FC236}">
                    <a16:creationId xmlns:a16="http://schemas.microsoft.com/office/drawing/2014/main" id="{2226FD56-8B85-4247-925C-012A898B6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6360" y="3534970"/>
                <a:ext cx="1282079" cy="5802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4">
            <a:extLst>
              <a:ext uri="{FF2B5EF4-FFF2-40B4-BE49-F238E27FC236}">
                <a16:creationId xmlns:a16="http://schemas.microsoft.com/office/drawing/2014/main" id="{8AD91154-9A48-4D35-A5CF-B36858AB2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219" y="2911771"/>
            <a:ext cx="776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Let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ject 8">
                <a:extLst>
                  <a:ext uri="{FF2B5EF4-FFF2-40B4-BE49-F238E27FC236}">
                    <a16:creationId xmlns:a16="http://schemas.microsoft.com/office/drawing/2014/main" id="{26E4036C-6605-49D5-894F-E0F048F9C300}"/>
                  </a:ext>
                </a:extLst>
              </p:cNvPr>
              <p:cNvSpPr txBox="1"/>
              <p:nvPr/>
            </p:nvSpPr>
            <p:spPr bwMode="auto">
              <a:xfrm>
                <a:off x="3745223" y="3357562"/>
                <a:ext cx="1130369" cy="825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4" name="Object 8">
                <a:extLst>
                  <a:ext uri="{FF2B5EF4-FFF2-40B4-BE49-F238E27FC236}">
                    <a16:creationId xmlns:a16="http://schemas.microsoft.com/office/drawing/2014/main" id="{26E4036C-6605-49D5-894F-E0F048F9C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5223" y="3357562"/>
                <a:ext cx="1130369" cy="82550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189482C7-9D5D-40F3-B66E-5DACF2381147}"/>
              </a:ext>
            </a:extLst>
          </p:cNvPr>
          <p:cNvSpPr/>
          <p:nvPr/>
        </p:nvSpPr>
        <p:spPr>
          <a:xfrm>
            <a:off x="6098665" y="2199588"/>
            <a:ext cx="1400634" cy="67920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bject 15">
                <a:extLst>
                  <a:ext uri="{FF2B5EF4-FFF2-40B4-BE49-F238E27FC236}">
                    <a16:creationId xmlns:a16="http://schemas.microsoft.com/office/drawing/2014/main" id="{6D8BC7AE-A150-4F09-BAFE-18A2ADB22C31}"/>
                  </a:ext>
                </a:extLst>
              </p:cNvPr>
              <p:cNvSpPr txBox="1"/>
              <p:nvPr/>
            </p:nvSpPr>
            <p:spPr bwMode="auto">
              <a:xfrm>
                <a:off x="4163809" y="3930965"/>
                <a:ext cx="4876800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GB" b="1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GB" b="1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GB" b="1" dirty="0">
                              <a:solidFill>
                                <a:srgbClr val="99CC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solidFill>
                                        <a:srgbClr val="99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rgbClr val="FF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i="1">
                                      <a:solidFill>
                                        <a:srgbClr val="99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99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6" name="Object 15">
                <a:extLst>
                  <a:ext uri="{FF2B5EF4-FFF2-40B4-BE49-F238E27FC236}">
                    <a16:creationId xmlns:a16="http://schemas.microsoft.com/office/drawing/2014/main" id="{6D8BC7AE-A150-4F09-BAFE-18A2ADB22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3809" y="3930965"/>
                <a:ext cx="4876800" cy="101520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FC04DAFE-5947-4BD0-AD04-86CEF8A0D3F6}"/>
              </a:ext>
            </a:extLst>
          </p:cNvPr>
          <p:cNvSpPr/>
          <p:nvPr/>
        </p:nvSpPr>
        <p:spPr>
          <a:xfrm>
            <a:off x="467836" y="4761504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>
            <a:hlinkClick r:id="rId20"/>
            <a:extLst>
              <a:ext uri="{FF2B5EF4-FFF2-40B4-BE49-F238E27FC236}">
                <a16:creationId xmlns:a16="http://schemas.microsoft.com/office/drawing/2014/main" id="{7B1BFB29-7E24-4B07-B711-529759EF241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20"/>
            <a:extLst>
              <a:ext uri="{FF2B5EF4-FFF2-40B4-BE49-F238E27FC236}">
                <a16:creationId xmlns:a16="http://schemas.microsoft.com/office/drawing/2014/main" id="{03F9B323-D0C4-4182-8695-350BEA0E3A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61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5707EEB6-A1D7-49EB-84F8-6F7E66020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7637" y="1536357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So 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9">
                <a:extLst>
                  <a:ext uri="{FF2B5EF4-FFF2-40B4-BE49-F238E27FC236}">
                    <a16:creationId xmlns:a16="http://schemas.microsoft.com/office/drawing/2014/main" id="{5CFA2CC0-97CF-4441-B088-2C74C24B0D48}"/>
                  </a:ext>
                </a:extLst>
              </p:cNvPr>
              <p:cNvSpPr txBox="1"/>
              <p:nvPr/>
            </p:nvSpPr>
            <p:spPr bwMode="auto">
              <a:xfrm>
                <a:off x="5959584" y="1651561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Object 9">
                <a:extLst>
                  <a:ext uri="{FF2B5EF4-FFF2-40B4-BE49-F238E27FC236}">
                    <a16:creationId xmlns:a16="http://schemas.microsoft.com/office/drawing/2014/main" id="{5CFA2CC0-97CF-4441-B088-2C74C24B0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9584" y="1651561"/>
                <a:ext cx="712788" cy="5802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3">
            <a:extLst>
              <a:ext uri="{FF2B5EF4-FFF2-40B4-BE49-F238E27FC236}">
                <a16:creationId xmlns:a16="http://schemas.microsoft.com/office/drawing/2014/main" id="{23D0A240-0505-4B66-A068-CF2851F2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04" y="2271177"/>
            <a:ext cx="2900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 dirty="0">
                <a:solidFill>
                  <a:srgbClr val="FF6600"/>
                </a:solidFill>
                <a:cs typeface="Arial" panose="020B0604020202020204" pitchFamily="34" charset="0"/>
              </a:rPr>
              <a:t>Now, apply the formula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15">
                <a:extLst>
                  <a:ext uri="{FF2B5EF4-FFF2-40B4-BE49-F238E27FC236}">
                    <a16:creationId xmlns:a16="http://schemas.microsoft.com/office/drawing/2014/main" id="{5ABE6607-5889-4349-B97F-09035A6699B7}"/>
                  </a:ext>
                </a:extLst>
              </p:cNvPr>
              <p:cNvSpPr txBox="1"/>
              <p:nvPr/>
            </p:nvSpPr>
            <p:spPr bwMode="auto">
              <a:xfrm>
                <a:off x="3383483" y="2124849"/>
                <a:ext cx="4876800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m:rPr>
                          <m:nor/>
                        </m:rPr>
                        <a:rPr lang="en-US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Object 15">
                <a:extLst>
                  <a:ext uri="{FF2B5EF4-FFF2-40B4-BE49-F238E27FC236}">
                    <a16:creationId xmlns:a16="http://schemas.microsoft.com/office/drawing/2014/main" id="{5ABE6607-5889-4349-B97F-09035A669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3483" y="2124849"/>
                <a:ext cx="4876800" cy="1015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24">
                <a:extLst>
                  <a:ext uri="{FF2B5EF4-FFF2-40B4-BE49-F238E27FC236}">
                    <a16:creationId xmlns:a16="http://schemas.microsoft.com/office/drawing/2014/main" id="{E432C02A-4C46-4B70-B3CC-90ED389A9519}"/>
                  </a:ext>
                </a:extLst>
              </p:cNvPr>
              <p:cNvSpPr txBox="1"/>
              <p:nvPr/>
            </p:nvSpPr>
            <p:spPr bwMode="auto">
              <a:xfrm>
                <a:off x="4744960" y="5239029"/>
                <a:ext cx="3781426" cy="58816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Object 24">
                <a:extLst>
                  <a:ext uri="{FF2B5EF4-FFF2-40B4-BE49-F238E27FC236}">
                    <a16:creationId xmlns:a16="http://schemas.microsoft.com/office/drawing/2014/main" id="{E432C02A-4C46-4B70-B3CC-90ED389A9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4960" y="5239029"/>
                <a:ext cx="3781426" cy="5881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25">
                <a:extLst>
                  <a:ext uri="{FF2B5EF4-FFF2-40B4-BE49-F238E27FC236}">
                    <a16:creationId xmlns:a16="http://schemas.microsoft.com/office/drawing/2014/main" id="{BB4018A3-3869-4053-98BA-BB1C9657F3A5}"/>
                  </a:ext>
                </a:extLst>
              </p:cNvPr>
              <p:cNvSpPr txBox="1"/>
              <p:nvPr/>
            </p:nvSpPr>
            <p:spPr bwMode="auto">
              <a:xfrm>
                <a:off x="4744960" y="5783326"/>
                <a:ext cx="3891497" cy="58816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GB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Object 25">
                <a:extLst>
                  <a:ext uri="{FF2B5EF4-FFF2-40B4-BE49-F238E27FC236}">
                    <a16:creationId xmlns:a16="http://schemas.microsoft.com/office/drawing/2014/main" id="{BB4018A3-3869-4053-98BA-BB1C9657F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4960" y="5783326"/>
                <a:ext cx="3891497" cy="5881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6">
                <a:extLst>
                  <a:ext uri="{FF2B5EF4-FFF2-40B4-BE49-F238E27FC236}">
                    <a16:creationId xmlns:a16="http://schemas.microsoft.com/office/drawing/2014/main" id="{A98E4509-7CF1-40EE-AF1C-9B51025D7881}"/>
                  </a:ext>
                </a:extLst>
              </p:cNvPr>
              <p:cNvSpPr txBox="1"/>
              <p:nvPr/>
            </p:nvSpPr>
            <p:spPr bwMode="auto">
              <a:xfrm>
                <a:off x="5821883" y="914400"/>
                <a:ext cx="1548246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Object 6">
                <a:extLst>
                  <a:ext uri="{FF2B5EF4-FFF2-40B4-BE49-F238E27FC236}">
                    <a16:creationId xmlns:a16="http://schemas.microsoft.com/office/drawing/2014/main" id="{A98E4509-7CF1-40EE-AF1C-9B51025D7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21883" y="914400"/>
                <a:ext cx="1548246" cy="7541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7358F839-BB50-4171-B197-EAD2BAF9722A}"/>
                  </a:ext>
                </a:extLst>
              </p:cNvPr>
              <p:cNvSpPr txBox="1"/>
              <p:nvPr/>
            </p:nvSpPr>
            <p:spPr bwMode="auto">
              <a:xfrm>
                <a:off x="3546578" y="1035364"/>
                <a:ext cx="1008063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7358F839-BB50-4171-B197-EAD2BAF97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6578" y="1035364"/>
                <a:ext cx="1008063" cy="417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ject 21">
                <a:extLst>
                  <a:ext uri="{FF2B5EF4-FFF2-40B4-BE49-F238E27FC236}">
                    <a16:creationId xmlns:a16="http://schemas.microsoft.com/office/drawing/2014/main" id="{7444FE97-56E6-4B4C-9C4D-F7EEFA8FAD93}"/>
                  </a:ext>
                </a:extLst>
              </p:cNvPr>
              <p:cNvSpPr txBox="1"/>
              <p:nvPr/>
            </p:nvSpPr>
            <p:spPr bwMode="auto">
              <a:xfrm>
                <a:off x="1185765" y="981870"/>
                <a:ext cx="1657151" cy="9477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Object 21">
                <a:extLst>
                  <a:ext uri="{FF2B5EF4-FFF2-40B4-BE49-F238E27FC236}">
                    <a16:creationId xmlns:a16="http://schemas.microsoft.com/office/drawing/2014/main" id="{7444FE97-56E6-4B4C-9C4D-F7EEFA8FA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5765" y="981870"/>
                <a:ext cx="1657151" cy="9477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49A22B2-B77A-489E-B916-9D5F851C0DDB}"/>
              </a:ext>
            </a:extLst>
          </p:cNvPr>
          <p:cNvSpPr/>
          <p:nvPr/>
        </p:nvSpPr>
        <p:spPr>
          <a:xfrm>
            <a:off x="339215" y="1178159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8B65B3-4857-41F3-9B99-C22C51D5DCD0}"/>
              </a:ext>
            </a:extLst>
          </p:cNvPr>
          <p:cNvSpPr/>
          <p:nvPr/>
        </p:nvSpPr>
        <p:spPr>
          <a:xfrm>
            <a:off x="716504" y="4685391"/>
            <a:ext cx="2720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the formula again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7AE152-1E53-44AC-9FA9-E4BFC5EEF852}"/>
              </a:ext>
            </a:extLst>
          </p:cNvPr>
          <p:cNvSpPr/>
          <p:nvPr/>
        </p:nvSpPr>
        <p:spPr>
          <a:xfrm>
            <a:off x="1475168" y="35559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841581-4FBD-489B-B45B-7CB01B9D58E3}"/>
              </a:ext>
            </a:extLst>
          </p:cNvPr>
          <p:cNvSpPr/>
          <p:nvPr/>
        </p:nvSpPr>
        <p:spPr>
          <a:xfrm>
            <a:off x="1587058" y="5846122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A69033-B85F-4D07-BE79-525D14189E37}"/>
              </a:ext>
            </a:extLst>
          </p:cNvPr>
          <p:cNvSpPr/>
          <p:nvPr/>
        </p:nvSpPr>
        <p:spPr>
          <a:xfrm>
            <a:off x="4744960" y="997025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95F2619-0321-45AD-BEF3-469BA7DD39BE}"/>
                  </a:ext>
                </a:extLst>
              </p:cNvPr>
              <p:cNvSpPr/>
              <p:nvPr/>
            </p:nvSpPr>
            <p:spPr>
              <a:xfrm>
                <a:off x="6471454" y="1477852"/>
                <a:ext cx="1308563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95F2619-0321-45AD-BEF3-469BA7DD3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454" y="1477852"/>
                <a:ext cx="1308563" cy="7217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Object 9">
                <a:extLst>
                  <a:ext uri="{FF2B5EF4-FFF2-40B4-BE49-F238E27FC236}">
                    <a16:creationId xmlns:a16="http://schemas.microsoft.com/office/drawing/2014/main" id="{81E8C8DA-84A6-4389-983D-D8821E2819A5}"/>
                  </a:ext>
                </a:extLst>
              </p:cNvPr>
              <p:cNvSpPr txBox="1"/>
              <p:nvPr/>
            </p:nvSpPr>
            <p:spPr bwMode="auto">
              <a:xfrm>
                <a:off x="7650847" y="1619356"/>
                <a:ext cx="1282079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en-US" sz="2000" b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Object 9">
                <a:extLst>
                  <a:ext uri="{FF2B5EF4-FFF2-40B4-BE49-F238E27FC236}">
                    <a16:creationId xmlns:a16="http://schemas.microsoft.com/office/drawing/2014/main" id="{81E8C8DA-84A6-4389-983D-D8821E281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0847" y="1619356"/>
                <a:ext cx="1282079" cy="5802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4">
            <a:extLst>
              <a:ext uri="{FF2B5EF4-FFF2-40B4-BE49-F238E27FC236}">
                <a16:creationId xmlns:a16="http://schemas.microsoft.com/office/drawing/2014/main" id="{6F66041C-2525-4D49-AEEF-689FBD68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988" y="996157"/>
            <a:ext cx="776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Let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ject 8">
                <a:extLst>
                  <a:ext uri="{FF2B5EF4-FFF2-40B4-BE49-F238E27FC236}">
                    <a16:creationId xmlns:a16="http://schemas.microsoft.com/office/drawing/2014/main" id="{0587041A-17EA-4865-B283-CA3A3ABD95AF}"/>
                  </a:ext>
                </a:extLst>
              </p:cNvPr>
              <p:cNvSpPr txBox="1"/>
              <p:nvPr/>
            </p:nvSpPr>
            <p:spPr bwMode="auto">
              <a:xfrm>
                <a:off x="3458992" y="1441948"/>
                <a:ext cx="1130369" cy="825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Object 8">
                <a:extLst>
                  <a:ext uri="{FF2B5EF4-FFF2-40B4-BE49-F238E27FC236}">
                    <a16:creationId xmlns:a16="http://schemas.microsoft.com/office/drawing/2014/main" id="{0587041A-17EA-4865-B283-CA3A3ABD9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8992" y="1441948"/>
                <a:ext cx="1130369" cy="825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>
            <a:extLst>
              <a:ext uri="{FF2B5EF4-FFF2-40B4-BE49-F238E27FC236}">
                <a16:creationId xmlns:a16="http://schemas.microsoft.com/office/drawing/2014/main" id="{A9904D29-ABD7-40EC-8E4F-E444CC5BB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67" y="4038914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So 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ject 9">
                <a:extLst>
                  <a:ext uri="{FF2B5EF4-FFF2-40B4-BE49-F238E27FC236}">
                    <a16:creationId xmlns:a16="http://schemas.microsoft.com/office/drawing/2014/main" id="{EB13020C-3CA3-4091-A9AC-FA662BE60E8C}"/>
                  </a:ext>
                </a:extLst>
              </p:cNvPr>
              <p:cNvSpPr txBox="1"/>
              <p:nvPr/>
            </p:nvSpPr>
            <p:spPr bwMode="auto">
              <a:xfrm>
                <a:off x="6245814" y="4154118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Object 9">
                <a:extLst>
                  <a:ext uri="{FF2B5EF4-FFF2-40B4-BE49-F238E27FC236}">
                    <a16:creationId xmlns:a16="http://schemas.microsoft.com/office/drawing/2014/main" id="{EB13020C-3CA3-4091-A9AC-FA662BE60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5814" y="4154118"/>
                <a:ext cx="712788" cy="5802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Object 6">
                <a:extLst>
                  <a:ext uri="{FF2B5EF4-FFF2-40B4-BE49-F238E27FC236}">
                    <a16:creationId xmlns:a16="http://schemas.microsoft.com/office/drawing/2014/main" id="{9AD3FAE3-6805-4646-BE4B-D60951CF7B84}"/>
                  </a:ext>
                </a:extLst>
              </p:cNvPr>
              <p:cNvSpPr txBox="1"/>
              <p:nvPr/>
            </p:nvSpPr>
            <p:spPr bwMode="auto">
              <a:xfrm>
                <a:off x="6108112" y="3416957"/>
                <a:ext cx="1542733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Object 6">
                <a:extLst>
                  <a:ext uri="{FF2B5EF4-FFF2-40B4-BE49-F238E27FC236}">
                    <a16:creationId xmlns:a16="http://schemas.microsoft.com/office/drawing/2014/main" id="{9AD3FAE3-6805-4646-BE4B-D60951CF7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08112" y="3416957"/>
                <a:ext cx="1542733" cy="7541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ject 5">
                <a:extLst>
                  <a:ext uri="{FF2B5EF4-FFF2-40B4-BE49-F238E27FC236}">
                    <a16:creationId xmlns:a16="http://schemas.microsoft.com/office/drawing/2014/main" id="{6624F4FF-BDF2-4E6C-AC1A-7C94D1AB8401}"/>
                  </a:ext>
                </a:extLst>
              </p:cNvPr>
              <p:cNvSpPr txBox="1"/>
              <p:nvPr/>
            </p:nvSpPr>
            <p:spPr bwMode="auto">
              <a:xfrm>
                <a:off x="3832808" y="3537921"/>
                <a:ext cx="1130369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Object 5">
                <a:extLst>
                  <a:ext uri="{FF2B5EF4-FFF2-40B4-BE49-F238E27FC236}">
                    <a16:creationId xmlns:a16="http://schemas.microsoft.com/office/drawing/2014/main" id="{6624F4FF-BDF2-4E6C-AC1A-7C94D1AB8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2808" y="3537921"/>
                <a:ext cx="1130369" cy="417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E805CBF1-D602-48B6-B1F5-F87B22F5CE5C}"/>
              </a:ext>
            </a:extLst>
          </p:cNvPr>
          <p:cNvSpPr/>
          <p:nvPr/>
        </p:nvSpPr>
        <p:spPr>
          <a:xfrm>
            <a:off x="5031190" y="3499582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15EE688-660A-452C-B71F-67B7927DE350}"/>
                  </a:ext>
                </a:extLst>
              </p:cNvPr>
              <p:cNvSpPr/>
              <p:nvPr/>
            </p:nvSpPr>
            <p:spPr>
              <a:xfrm>
                <a:off x="6810604" y="3993895"/>
                <a:ext cx="1308242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sz="2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15EE688-660A-452C-B71F-67B7927DE3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604" y="3993895"/>
                <a:ext cx="1308242" cy="72173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">
            <a:extLst>
              <a:ext uri="{FF2B5EF4-FFF2-40B4-BE49-F238E27FC236}">
                <a16:creationId xmlns:a16="http://schemas.microsoft.com/office/drawing/2014/main" id="{EEBB44A1-B7CC-44B2-B7C3-42033670E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218" y="3498714"/>
            <a:ext cx="776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Let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Object 8">
                <a:extLst>
                  <a:ext uri="{FF2B5EF4-FFF2-40B4-BE49-F238E27FC236}">
                    <a16:creationId xmlns:a16="http://schemas.microsoft.com/office/drawing/2014/main" id="{8C1904FE-2C04-4F06-91C3-2538DB954698}"/>
                  </a:ext>
                </a:extLst>
              </p:cNvPr>
              <p:cNvSpPr txBox="1"/>
              <p:nvPr/>
            </p:nvSpPr>
            <p:spPr bwMode="auto">
              <a:xfrm>
                <a:off x="3745222" y="3944505"/>
                <a:ext cx="1130369" cy="66019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Object 8">
                <a:extLst>
                  <a:ext uri="{FF2B5EF4-FFF2-40B4-BE49-F238E27FC236}">
                    <a16:creationId xmlns:a16="http://schemas.microsoft.com/office/drawing/2014/main" id="{8C1904FE-2C04-4F06-91C3-2538DB954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5222" y="3944505"/>
                <a:ext cx="1130369" cy="6601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5C81680-EF3E-413A-8C33-F38BF7A9C8A5}"/>
              </a:ext>
            </a:extLst>
          </p:cNvPr>
          <p:cNvSpPr/>
          <p:nvPr/>
        </p:nvSpPr>
        <p:spPr>
          <a:xfrm>
            <a:off x="6387951" y="2743510"/>
            <a:ext cx="1555627" cy="67920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ject 15">
                <a:extLst>
                  <a:ext uri="{FF2B5EF4-FFF2-40B4-BE49-F238E27FC236}">
                    <a16:creationId xmlns:a16="http://schemas.microsoft.com/office/drawing/2014/main" id="{5F51F3BB-1CC3-4729-9490-411DB9230646}"/>
                  </a:ext>
                </a:extLst>
              </p:cNvPr>
              <p:cNvSpPr txBox="1"/>
              <p:nvPr/>
            </p:nvSpPr>
            <p:spPr bwMode="auto">
              <a:xfrm>
                <a:off x="4744960" y="4487862"/>
                <a:ext cx="4399040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20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1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1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GB" sz="2000" b="1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  <m:r>
                            <a:rPr lang="en-US" sz="2000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n-GB" sz="2000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GB" sz="2000" i="1" smtClean="0">
                                      <a:solidFill>
                                        <a:srgbClr val="FF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FF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rgbClr val="FF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  <m:r>
                                <a:rPr lang="en-US" sz="2000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𝑥𝑑𝑥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Object 15">
                <a:extLst>
                  <a:ext uri="{FF2B5EF4-FFF2-40B4-BE49-F238E27FC236}">
                    <a16:creationId xmlns:a16="http://schemas.microsoft.com/office/drawing/2014/main" id="{5F51F3BB-1CC3-4729-9490-411DB9230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4960" y="4487862"/>
                <a:ext cx="4399040" cy="10152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AFBE863C-A506-4917-983B-652D948A53DE}"/>
              </a:ext>
            </a:extLst>
          </p:cNvPr>
          <p:cNvSpPr/>
          <p:nvPr/>
        </p:nvSpPr>
        <p:spPr>
          <a:xfrm>
            <a:off x="1583586" y="5342583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Rearranging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Object 15">
                <a:extLst>
                  <a:ext uri="{FF2B5EF4-FFF2-40B4-BE49-F238E27FC236}">
                    <a16:creationId xmlns:a16="http://schemas.microsoft.com/office/drawing/2014/main" id="{CE1B247A-1B51-4053-BAE6-A7411CC51399}"/>
                  </a:ext>
                </a:extLst>
              </p:cNvPr>
              <p:cNvSpPr txBox="1"/>
              <p:nvPr/>
            </p:nvSpPr>
            <p:spPr bwMode="auto">
              <a:xfrm>
                <a:off x="3376979" y="2741704"/>
                <a:ext cx="4876800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m:rPr>
                          <m:nor/>
                        </m:rPr>
                        <a:rPr lang="en-US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3" name="Object 15">
                <a:extLst>
                  <a:ext uri="{FF2B5EF4-FFF2-40B4-BE49-F238E27FC236}">
                    <a16:creationId xmlns:a16="http://schemas.microsoft.com/office/drawing/2014/main" id="{CE1B247A-1B51-4053-BAE6-A7411CC51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6979" y="2741704"/>
                <a:ext cx="4876800" cy="101520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91354617-B364-47D1-A9C1-DBB3FC353658}"/>
              </a:ext>
            </a:extLst>
          </p:cNvPr>
          <p:cNvSpPr/>
          <p:nvPr/>
        </p:nvSpPr>
        <p:spPr>
          <a:xfrm>
            <a:off x="1484292" y="2936230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24F4D5A-9285-47DB-A590-3483D7998625}"/>
                  </a:ext>
                </a:extLst>
              </p:cNvPr>
              <p:cNvSpPr/>
              <p:nvPr/>
            </p:nvSpPr>
            <p:spPr>
              <a:xfrm>
                <a:off x="3042003" y="5097526"/>
                <a:ext cx="1795876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24F4D5A-9285-47DB-A590-3483D79986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003" y="5097526"/>
                <a:ext cx="1795876" cy="72173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98B9D17-9131-4ACA-B93F-84C0FAAF23DC}"/>
                  </a:ext>
                </a:extLst>
              </p:cNvPr>
              <p:cNvSpPr/>
              <p:nvPr/>
            </p:nvSpPr>
            <p:spPr>
              <a:xfrm>
                <a:off x="3301443" y="4536311"/>
                <a:ext cx="1610441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98B9D17-9131-4ACA-B93F-84C0FAAF23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443" y="4536311"/>
                <a:ext cx="1610441" cy="72173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3626DBB-FA7F-48BE-89D2-7E0B31FC4683}"/>
                  </a:ext>
                </a:extLst>
              </p:cNvPr>
              <p:cNvSpPr/>
              <p:nvPr/>
            </p:nvSpPr>
            <p:spPr>
              <a:xfrm>
                <a:off x="3255347" y="5694014"/>
                <a:ext cx="1610441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3626DBB-FA7F-48BE-89D2-7E0B31FC46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347" y="5694014"/>
                <a:ext cx="1610441" cy="7217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itle 3">
            <a:extLst>
              <a:ext uri="{FF2B5EF4-FFF2-40B4-BE49-F238E27FC236}">
                <a16:creationId xmlns:a16="http://schemas.microsoft.com/office/drawing/2014/main" id="{25D7ACE7-51DA-4ED8-9F81-C8608AED0F5C}"/>
              </a:ext>
            </a:extLst>
          </p:cNvPr>
          <p:cNvSpPr txBox="1">
            <a:spLocks/>
          </p:cNvSpPr>
          <p:nvPr/>
        </p:nvSpPr>
        <p:spPr>
          <a:xfrm>
            <a:off x="339215" y="109414"/>
            <a:ext cx="4684713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parts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bject 14">
                <a:extLst>
                  <a:ext uri="{FF2B5EF4-FFF2-40B4-BE49-F238E27FC236}">
                    <a16:creationId xmlns:a16="http://schemas.microsoft.com/office/drawing/2014/main" id="{31C37072-8C46-47DD-9910-600913587E38}"/>
                  </a:ext>
                </a:extLst>
              </p:cNvPr>
              <p:cNvSpPr txBox="1"/>
              <p:nvPr/>
            </p:nvSpPr>
            <p:spPr bwMode="auto">
              <a:xfrm>
                <a:off x="5495544" y="100584"/>
                <a:ext cx="3554413" cy="9477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𝒅𝒗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</m:e>
                      </m:nary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1" i="1" smtClean="0">
                          <a:solidFill>
                            <a:srgbClr val="66FF33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𝒅𝒖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Object 14">
                <a:extLst>
                  <a:ext uri="{FF2B5EF4-FFF2-40B4-BE49-F238E27FC236}">
                    <a16:creationId xmlns:a16="http://schemas.microsoft.com/office/drawing/2014/main" id="{31C37072-8C46-47DD-9910-600913587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5544" y="100584"/>
                <a:ext cx="3554413" cy="94773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hlinkClick r:id="rId23"/>
            <a:extLst>
              <a:ext uri="{FF2B5EF4-FFF2-40B4-BE49-F238E27FC236}">
                <a16:creationId xmlns:a16="http://schemas.microsoft.com/office/drawing/2014/main" id="{526C6CD0-EF16-454A-81C5-6C7AFEAFA1E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23"/>
            <a:extLst>
              <a:ext uri="{FF2B5EF4-FFF2-40B4-BE49-F238E27FC236}">
                <a16:creationId xmlns:a16="http://schemas.microsoft.com/office/drawing/2014/main" id="{3A4FE08C-8DF6-4C53-B743-1CB8ABCD4D5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1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ct 15">
                <a:extLst>
                  <a:ext uri="{FF2B5EF4-FFF2-40B4-BE49-F238E27FC236}">
                    <a16:creationId xmlns:a16="http://schemas.microsoft.com/office/drawing/2014/main" id="{129CA7F2-1D7C-48B0-9CC4-8443ED108D1D}"/>
                  </a:ext>
                </a:extLst>
              </p:cNvPr>
              <p:cNvSpPr txBox="1"/>
              <p:nvPr/>
            </p:nvSpPr>
            <p:spPr bwMode="auto">
              <a:xfrm>
                <a:off x="2057400" y="2821125"/>
                <a:ext cx="7047961" cy="1015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  <m:r>
                        <m:rPr>
                          <m:nor/>
                        </m:rPr>
                        <a:rPr lang="en-US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(6</m:t>
                              </m:r>
                              <m:r>
                                <a:rPr lang="en-US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</m:func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Object 15">
                <a:extLst>
                  <a:ext uri="{FF2B5EF4-FFF2-40B4-BE49-F238E27FC236}">
                    <a16:creationId xmlns:a16="http://schemas.microsoft.com/office/drawing/2014/main" id="{129CA7F2-1D7C-48B0-9CC4-8443ED108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2821125"/>
                <a:ext cx="7047961" cy="1015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9">
                <a:extLst>
                  <a:ext uri="{FF2B5EF4-FFF2-40B4-BE49-F238E27FC236}">
                    <a16:creationId xmlns:a16="http://schemas.microsoft.com/office/drawing/2014/main" id="{28F1B0EF-78F2-4A88-88FB-3007980F4100}"/>
                  </a:ext>
                </a:extLst>
              </p:cNvPr>
              <p:cNvSpPr txBox="1"/>
              <p:nvPr/>
            </p:nvSpPr>
            <p:spPr bwMode="auto">
              <a:xfrm>
                <a:off x="6373812" y="1651561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Object 9">
                <a:extLst>
                  <a:ext uri="{FF2B5EF4-FFF2-40B4-BE49-F238E27FC236}">
                    <a16:creationId xmlns:a16="http://schemas.microsoft.com/office/drawing/2014/main" id="{28F1B0EF-78F2-4A88-88FB-3007980F4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3812" y="1651561"/>
                <a:ext cx="712788" cy="580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3">
            <a:extLst>
              <a:ext uri="{FF2B5EF4-FFF2-40B4-BE49-F238E27FC236}">
                <a16:creationId xmlns:a16="http://schemas.microsoft.com/office/drawing/2014/main" id="{101D5F43-31A6-42FA-94D3-43254D315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71177"/>
            <a:ext cx="2900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 dirty="0">
                <a:solidFill>
                  <a:srgbClr val="FF6600"/>
                </a:solidFill>
                <a:cs typeface="Arial" panose="020B0604020202020204" pitchFamily="34" charset="0"/>
              </a:rPr>
              <a:t>Apply the formula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15">
                <a:extLst>
                  <a:ext uri="{FF2B5EF4-FFF2-40B4-BE49-F238E27FC236}">
                    <a16:creationId xmlns:a16="http://schemas.microsoft.com/office/drawing/2014/main" id="{DD504789-E141-41E1-9DA6-E806F449C552}"/>
                  </a:ext>
                </a:extLst>
              </p:cNvPr>
              <p:cNvSpPr txBox="1"/>
              <p:nvPr/>
            </p:nvSpPr>
            <p:spPr bwMode="auto">
              <a:xfrm>
                <a:off x="2057400" y="2138147"/>
                <a:ext cx="7047961" cy="75881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8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18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8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+1)(−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sz="1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8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8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m:rPr>
                                  <m:sty m:val="p"/>
                                </m:rPr>
                                <a:rPr lang="en-US" sz="180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1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)(6</m:t>
                              </m:r>
                              <m:r>
                                <a:rPr lang="en-US" sz="1800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solidFill>
                                    <a:srgbClr val="990099"/>
                                  </a:solidFill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</m:func>
                          <m:r>
                            <a:rPr lang="en-GB" sz="18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Object 15">
                <a:extLst>
                  <a:ext uri="{FF2B5EF4-FFF2-40B4-BE49-F238E27FC236}">
                    <a16:creationId xmlns:a16="http://schemas.microsoft.com/office/drawing/2014/main" id="{DD504789-E141-41E1-9DA6-E806F449C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2138147"/>
                <a:ext cx="7047961" cy="7588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24">
                <a:extLst>
                  <a:ext uri="{FF2B5EF4-FFF2-40B4-BE49-F238E27FC236}">
                    <a16:creationId xmlns:a16="http://schemas.microsoft.com/office/drawing/2014/main" id="{784D0652-DFC7-418D-86A8-FEF728F290E2}"/>
                  </a:ext>
                </a:extLst>
              </p:cNvPr>
              <p:cNvSpPr txBox="1"/>
              <p:nvPr/>
            </p:nvSpPr>
            <p:spPr bwMode="auto">
              <a:xfrm>
                <a:off x="3868315" y="5239297"/>
                <a:ext cx="5237045" cy="4000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−(3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(6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m:rPr>
                          <m:nor/>
                        </m:rPr>
                        <a:rPr lang="en-US" sz="200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Object 24">
                <a:extLst>
                  <a:ext uri="{FF2B5EF4-FFF2-40B4-BE49-F238E27FC236}">
                    <a16:creationId xmlns:a16="http://schemas.microsoft.com/office/drawing/2014/main" id="{784D0652-DFC7-418D-86A8-FEF728F29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8315" y="5239297"/>
                <a:ext cx="5237045" cy="400029"/>
              </a:xfrm>
              <a:prstGeom prst="rect">
                <a:avLst/>
              </a:prstGeom>
              <a:blipFill>
                <a:blip r:embed="rId5"/>
                <a:stretch>
                  <a:fillRect b="-151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DB485E28-03A8-4D94-8C25-1B135B78EF57}"/>
                  </a:ext>
                </a:extLst>
              </p:cNvPr>
              <p:cNvSpPr txBox="1"/>
              <p:nvPr/>
            </p:nvSpPr>
            <p:spPr bwMode="auto">
              <a:xfrm>
                <a:off x="6019800" y="914400"/>
                <a:ext cx="1548246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165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DB485E28-03A8-4D94-8C25-1B135B78E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9800" y="914400"/>
                <a:ext cx="1548246" cy="7541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5">
                <a:extLst>
                  <a:ext uri="{FF2B5EF4-FFF2-40B4-BE49-F238E27FC236}">
                    <a16:creationId xmlns:a16="http://schemas.microsoft.com/office/drawing/2014/main" id="{F5A0A723-1545-4B5B-AEE7-CC8897C24A24}"/>
                  </a:ext>
                </a:extLst>
              </p:cNvPr>
              <p:cNvSpPr txBox="1"/>
              <p:nvPr/>
            </p:nvSpPr>
            <p:spPr bwMode="auto">
              <a:xfrm>
                <a:off x="3437360" y="1047768"/>
                <a:ext cx="1913941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Object 5">
                <a:extLst>
                  <a:ext uri="{FF2B5EF4-FFF2-40B4-BE49-F238E27FC236}">
                    <a16:creationId xmlns:a16="http://schemas.microsoft.com/office/drawing/2014/main" id="{F5A0A723-1545-4B5B-AEE7-CC8897C24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7360" y="1047768"/>
                <a:ext cx="1913941" cy="417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21">
                <a:extLst>
                  <a:ext uri="{FF2B5EF4-FFF2-40B4-BE49-F238E27FC236}">
                    <a16:creationId xmlns:a16="http://schemas.microsoft.com/office/drawing/2014/main" id="{77B30398-1303-42D0-AE7D-90E8B0AD0F62}"/>
                  </a:ext>
                </a:extLst>
              </p:cNvPr>
              <p:cNvSpPr txBox="1"/>
              <p:nvPr/>
            </p:nvSpPr>
            <p:spPr bwMode="auto">
              <a:xfrm>
                <a:off x="860476" y="1149892"/>
                <a:ext cx="2452463" cy="79254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Object 21">
                <a:extLst>
                  <a:ext uri="{FF2B5EF4-FFF2-40B4-BE49-F238E27FC236}">
                    <a16:creationId xmlns:a16="http://schemas.microsoft.com/office/drawing/2014/main" id="{77B30398-1303-42D0-AE7D-90E8B0AD0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0476" y="1149892"/>
                <a:ext cx="2452463" cy="7925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0C6F01B3-E7F0-49FF-9E4A-5F70E23723F2}"/>
              </a:ext>
            </a:extLst>
          </p:cNvPr>
          <p:cNvSpPr/>
          <p:nvPr/>
        </p:nvSpPr>
        <p:spPr>
          <a:xfrm>
            <a:off x="177643" y="1240147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5788EC-70DE-485A-8A1A-B163130225F5}"/>
              </a:ext>
            </a:extLst>
          </p:cNvPr>
          <p:cNvSpPr/>
          <p:nvPr/>
        </p:nvSpPr>
        <p:spPr>
          <a:xfrm>
            <a:off x="192756" y="4460941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the formula again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B80C22-2251-47E9-8044-19EC2E1E0D3F}"/>
              </a:ext>
            </a:extLst>
          </p:cNvPr>
          <p:cNvSpPr/>
          <p:nvPr/>
        </p:nvSpPr>
        <p:spPr>
          <a:xfrm>
            <a:off x="911064" y="35559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53BE06-C913-4B99-A8F9-52FDD7C71C9D}"/>
              </a:ext>
            </a:extLst>
          </p:cNvPr>
          <p:cNvSpPr/>
          <p:nvPr/>
        </p:nvSpPr>
        <p:spPr>
          <a:xfrm>
            <a:off x="210932" y="5828221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AEDD1B-042C-4C04-A362-01AE424C73C3}"/>
              </a:ext>
            </a:extLst>
          </p:cNvPr>
          <p:cNvSpPr/>
          <p:nvPr/>
        </p:nvSpPr>
        <p:spPr>
          <a:xfrm>
            <a:off x="5351302" y="996331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C87E88E-ABB6-4F26-A182-D5DB45A70551}"/>
                  </a:ext>
                </a:extLst>
              </p:cNvPr>
              <p:cNvSpPr/>
              <p:nvPr/>
            </p:nvSpPr>
            <p:spPr>
              <a:xfrm>
                <a:off x="6762623" y="1479315"/>
                <a:ext cx="1308563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 smtClean="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C87E88E-ABB6-4F26-A182-D5DB45A705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623" y="1479315"/>
                <a:ext cx="1308563" cy="7217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ject 9">
                <a:extLst>
                  <a:ext uri="{FF2B5EF4-FFF2-40B4-BE49-F238E27FC236}">
                    <a16:creationId xmlns:a16="http://schemas.microsoft.com/office/drawing/2014/main" id="{198675F8-C820-4B8E-81A4-9D11C54B5C25}"/>
                  </a:ext>
                </a:extLst>
              </p:cNvPr>
              <p:cNvSpPr txBox="1"/>
              <p:nvPr/>
            </p:nvSpPr>
            <p:spPr bwMode="auto">
              <a:xfrm>
                <a:off x="7900659" y="1618981"/>
                <a:ext cx="1282079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en-US" sz="2000" b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Object 9">
                <a:extLst>
                  <a:ext uri="{FF2B5EF4-FFF2-40B4-BE49-F238E27FC236}">
                    <a16:creationId xmlns:a16="http://schemas.microsoft.com/office/drawing/2014/main" id="{198675F8-C820-4B8E-81A4-9D11C54B5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00659" y="1618981"/>
                <a:ext cx="1282079" cy="5802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DC511BB6-F9D9-4E65-861F-22E1E12B8F8B}"/>
                  </a:ext>
                </a:extLst>
              </p:cNvPr>
              <p:cNvSpPr txBox="1"/>
              <p:nvPr/>
            </p:nvSpPr>
            <p:spPr bwMode="auto">
              <a:xfrm>
                <a:off x="3409488" y="1481990"/>
                <a:ext cx="1979738" cy="825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DC511BB6-F9D9-4E65-861F-22E1E12B8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9488" y="1481990"/>
                <a:ext cx="1979738" cy="825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">
            <a:extLst>
              <a:ext uri="{FF2B5EF4-FFF2-40B4-BE49-F238E27FC236}">
                <a16:creationId xmlns:a16="http://schemas.microsoft.com/office/drawing/2014/main" id="{4485590C-A2CF-4E4A-9F36-07E6F7E0D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67" y="4038914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So 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ject 9">
                <a:extLst>
                  <a:ext uri="{FF2B5EF4-FFF2-40B4-BE49-F238E27FC236}">
                    <a16:creationId xmlns:a16="http://schemas.microsoft.com/office/drawing/2014/main" id="{159AA7B3-2098-488E-B929-4713D0F628D8}"/>
                  </a:ext>
                </a:extLst>
              </p:cNvPr>
              <p:cNvSpPr txBox="1"/>
              <p:nvPr/>
            </p:nvSpPr>
            <p:spPr bwMode="auto">
              <a:xfrm>
                <a:off x="6245814" y="4154118"/>
                <a:ext cx="712788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Object 9">
                <a:extLst>
                  <a:ext uri="{FF2B5EF4-FFF2-40B4-BE49-F238E27FC236}">
                    <a16:creationId xmlns:a16="http://schemas.microsoft.com/office/drawing/2014/main" id="{159AA7B3-2098-488E-B929-4713D0F62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5814" y="4154118"/>
                <a:ext cx="712788" cy="5802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ject 6">
                <a:extLst>
                  <a:ext uri="{FF2B5EF4-FFF2-40B4-BE49-F238E27FC236}">
                    <a16:creationId xmlns:a16="http://schemas.microsoft.com/office/drawing/2014/main" id="{42B8EA96-4577-449E-99C8-7898E8B88750}"/>
                  </a:ext>
                </a:extLst>
              </p:cNvPr>
              <p:cNvSpPr txBox="1"/>
              <p:nvPr/>
            </p:nvSpPr>
            <p:spPr bwMode="auto">
              <a:xfrm>
                <a:off x="6108112" y="3416957"/>
                <a:ext cx="1542733" cy="7541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Object 6">
                <a:extLst>
                  <a:ext uri="{FF2B5EF4-FFF2-40B4-BE49-F238E27FC236}">
                    <a16:creationId xmlns:a16="http://schemas.microsoft.com/office/drawing/2014/main" id="{42B8EA96-4577-449E-99C8-7898E8B88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08112" y="3416957"/>
                <a:ext cx="1542733" cy="7541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ject 5">
                <a:extLst>
                  <a:ext uri="{FF2B5EF4-FFF2-40B4-BE49-F238E27FC236}">
                    <a16:creationId xmlns:a16="http://schemas.microsoft.com/office/drawing/2014/main" id="{4436C62B-5EC4-4673-B96B-FA88C64622F4}"/>
                  </a:ext>
                </a:extLst>
              </p:cNvPr>
              <p:cNvSpPr txBox="1"/>
              <p:nvPr/>
            </p:nvSpPr>
            <p:spPr bwMode="auto">
              <a:xfrm>
                <a:off x="3832808" y="3537921"/>
                <a:ext cx="1399763" cy="4172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Object 5">
                <a:extLst>
                  <a:ext uri="{FF2B5EF4-FFF2-40B4-BE49-F238E27FC236}">
                    <a16:creationId xmlns:a16="http://schemas.microsoft.com/office/drawing/2014/main" id="{4436C62B-5EC4-4673-B96B-FA88C6462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2808" y="3537921"/>
                <a:ext cx="1399763" cy="417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9621371F-C972-4328-A013-E4149047EA70}"/>
              </a:ext>
            </a:extLst>
          </p:cNvPr>
          <p:cNvSpPr/>
          <p:nvPr/>
        </p:nvSpPr>
        <p:spPr>
          <a:xfrm>
            <a:off x="5411723" y="3498714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9A7D0FF-2C0D-4BA5-B9EC-728AF39D5EB2}"/>
                  </a:ext>
                </a:extLst>
              </p:cNvPr>
              <p:cNvSpPr/>
              <p:nvPr/>
            </p:nvSpPr>
            <p:spPr>
              <a:xfrm>
                <a:off x="6810604" y="3993895"/>
                <a:ext cx="1308242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sz="2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9A7D0FF-2C0D-4BA5-B9EC-728AF39D5E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604" y="3993895"/>
                <a:ext cx="1308242" cy="72173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4">
            <a:extLst>
              <a:ext uri="{FF2B5EF4-FFF2-40B4-BE49-F238E27FC236}">
                <a16:creationId xmlns:a16="http://schemas.microsoft.com/office/drawing/2014/main" id="{59E49DC7-E83E-4BB9-B51E-3D9E6D1E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218" y="3498714"/>
            <a:ext cx="776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prstClr val="black"/>
                </a:solidFill>
                <a:cs typeface="Arial" panose="020B0604020202020204" pitchFamily="34" charset="0"/>
              </a:rPr>
              <a:t>Let</a:t>
            </a:r>
            <a:endParaRPr lang="en-US" altLang="en-US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ject 8">
                <a:extLst>
                  <a:ext uri="{FF2B5EF4-FFF2-40B4-BE49-F238E27FC236}">
                    <a16:creationId xmlns:a16="http://schemas.microsoft.com/office/drawing/2014/main" id="{243F17F0-5DCD-4B7C-AA6A-138EC8327A5C}"/>
                  </a:ext>
                </a:extLst>
              </p:cNvPr>
              <p:cNvSpPr txBox="1"/>
              <p:nvPr/>
            </p:nvSpPr>
            <p:spPr bwMode="auto">
              <a:xfrm>
                <a:off x="3745222" y="3944505"/>
                <a:ext cx="1130369" cy="66019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Object 8">
                <a:extLst>
                  <a:ext uri="{FF2B5EF4-FFF2-40B4-BE49-F238E27FC236}">
                    <a16:creationId xmlns:a16="http://schemas.microsoft.com/office/drawing/2014/main" id="{243F17F0-5DCD-4B7C-AA6A-138EC8327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5222" y="3944505"/>
                <a:ext cx="1130369" cy="6601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A73AFD2-2CF8-4F36-BD50-074B02EC0DC3}"/>
              </a:ext>
            </a:extLst>
          </p:cNvPr>
          <p:cNvSpPr/>
          <p:nvPr/>
        </p:nvSpPr>
        <p:spPr>
          <a:xfrm>
            <a:off x="6641781" y="2855369"/>
            <a:ext cx="1884605" cy="56820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Object 15">
                <a:extLst>
                  <a:ext uri="{FF2B5EF4-FFF2-40B4-BE49-F238E27FC236}">
                    <a16:creationId xmlns:a16="http://schemas.microsoft.com/office/drawing/2014/main" id="{6503CA7D-A39C-4336-AF07-BCEBE5163713}"/>
                  </a:ext>
                </a:extLst>
              </p:cNvPr>
              <p:cNvSpPr txBox="1"/>
              <p:nvPr/>
            </p:nvSpPr>
            <p:spPr bwMode="auto">
              <a:xfrm>
                <a:off x="3881170" y="4487862"/>
                <a:ext cx="5283577" cy="7514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−(3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  <m:r>
                        <m:rPr>
                          <m:nor/>
                        </m:rPr>
                        <a:rPr lang="en-US" sz="20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  <m:r>
                        <a:rPr lang="en-US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000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en-US" sz="2000" smtClean="0">
                              <a:solidFill>
                                <a:srgbClr val="990099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  <m:r>
                            <a:rPr lang="en-US" sz="2000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99CC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n-GB" sz="2000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  <m:r>
                                <a:rPr lang="en-US" sz="2000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99CC00"/>
                                  </a:solidFill>
                                  <a:latin typeface="Cambria Math" panose="02040503050406030204" pitchFamily="18" charset="0"/>
                                </a:rPr>
                                <m:t>𝑥𝑑𝑥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Object 15">
                <a:extLst>
                  <a:ext uri="{FF2B5EF4-FFF2-40B4-BE49-F238E27FC236}">
                    <a16:creationId xmlns:a16="http://schemas.microsoft.com/office/drawing/2014/main" id="{6503CA7D-A39C-4336-AF07-BCEBE5163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1170" y="4487862"/>
                <a:ext cx="5283577" cy="75143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90C01645-4D74-41D0-828D-85CB688F6B23}"/>
              </a:ext>
            </a:extLst>
          </p:cNvPr>
          <p:cNvSpPr/>
          <p:nvPr/>
        </p:nvSpPr>
        <p:spPr>
          <a:xfrm>
            <a:off x="207460" y="5324682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FF5DA37-4892-4803-9E7F-2727BA922695}"/>
              </a:ext>
            </a:extLst>
          </p:cNvPr>
          <p:cNvSpPr/>
          <p:nvPr/>
        </p:nvSpPr>
        <p:spPr>
          <a:xfrm>
            <a:off x="920188" y="2936230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  <a:endParaRPr lang="en-GB" sz="18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ject 9">
                <a:extLst>
                  <a:ext uri="{FF2B5EF4-FFF2-40B4-BE49-F238E27FC236}">
                    <a16:creationId xmlns:a16="http://schemas.microsoft.com/office/drawing/2014/main" id="{62F05E0B-41A8-46CB-85B5-A8DCA77F757E}"/>
                  </a:ext>
                </a:extLst>
              </p:cNvPr>
              <p:cNvSpPr txBox="1"/>
              <p:nvPr/>
            </p:nvSpPr>
            <p:spPr bwMode="auto">
              <a:xfrm>
                <a:off x="8111237" y="4106982"/>
                <a:ext cx="1282079" cy="5802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  <m:r>
                        <a:rPr lang="en-US" sz="2000" i="1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rgbClr val="99CC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2" name="Object 9">
                <a:extLst>
                  <a:ext uri="{FF2B5EF4-FFF2-40B4-BE49-F238E27FC236}">
                    <a16:creationId xmlns:a16="http://schemas.microsoft.com/office/drawing/2014/main" id="{62F05E0B-41A8-46CB-85B5-A8DCA77F7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11237" y="4106982"/>
                <a:ext cx="1282079" cy="5802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F6A2C30-53AC-4711-9DAE-6798AEA7DFEE}"/>
                  </a:ext>
                </a:extLst>
              </p:cNvPr>
              <p:cNvSpPr/>
              <p:nvPr/>
            </p:nvSpPr>
            <p:spPr>
              <a:xfrm>
                <a:off x="1600200" y="5107760"/>
                <a:ext cx="2370649" cy="627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7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sz="17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7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17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17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7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F6A2C30-53AC-4711-9DAE-6798AEA7D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107760"/>
                <a:ext cx="2370649" cy="6272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8C864AE-73F3-4430-A922-E185A7D1A524}"/>
                  </a:ext>
                </a:extLst>
              </p:cNvPr>
              <p:cNvSpPr/>
              <p:nvPr/>
            </p:nvSpPr>
            <p:spPr>
              <a:xfrm>
                <a:off x="1600200" y="4508980"/>
                <a:ext cx="2370649" cy="627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7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sz="17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7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17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17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7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8C864AE-73F3-4430-A922-E185A7D1A5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508980"/>
                <a:ext cx="2370649" cy="62728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765440D-5A56-41A6-A437-C76678692180}"/>
                  </a:ext>
                </a:extLst>
              </p:cNvPr>
              <p:cNvSpPr/>
              <p:nvPr/>
            </p:nvSpPr>
            <p:spPr>
              <a:xfrm>
                <a:off x="1536860" y="5639326"/>
                <a:ext cx="2760949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solidFill>
                                    <a:srgbClr val="0165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765440D-5A56-41A6-A437-C766786921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860" y="5639326"/>
                <a:ext cx="2760949" cy="7217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ject 24">
                <a:extLst>
                  <a:ext uri="{FF2B5EF4-FFF2-40B4-BE49-F238E27FC236}">
                    <a16:creationId xmlns:a16="http://schemas.microsoft.com/office/drawing/2014/main" id="{DCF9E936-1540-4EC1-AC3E-E7990D39EA98}"/>
                  </a:ext>
                </a:extLst>
              </p:cNvPr>
              <p:cNvSpPr txBox="1"/>
              <p:nvPr/>
            </p:nvSpPr>
            <p:spPr bwMode="auto">
              <a:xfrm>
                <a:off x="4191000" y="5762963"/>
                <a:ext cx="4938031" cy="4000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00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(6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m:rPr>
                          <m:nor/>
                        </m:rPr>
                        <a:rPr lang="en-US" sz="2000">
                          <a:solidFill>
                            <a:srgbClr val="990099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Object 24">
                <a:extLst>
                  <a:ext uri="{FF2B5EF4-FFF2-40B4-BE49-F238E27FC236}">
                    <a16:creationId xmlns:a16="http://schemas.microsoft.com/office/drawing/2014/main" id="{DCF9E936-1540-4EC1-AC3E-E7990D39E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0" y="5762963"/>
                <a:ext cx="4938031" cy="400029"/>
              </a:xfrm>
              <a:prstGeom prst="rect">
                <a:avLst/>
              </a:prstGeom>
              <a:blipFill>
                <a:blip r:embed="rId22"/>
                <a:stretch>
                  <a:fillRect b="-1818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3">
            <a:extLst>
              <a:ext uri="{FF2B5EF4-FFF2-40B4-BE49-F238E27FC236}">
                <a16:creationId xmlns:a16="http://schemas.microsoft.com/office/drawing/2014/main" id="{F17B8538-ABFC-4B4E-BF6B-9C18ED309D60}"/>
              </a:ext>
            </a:extLst>
          </p:cNvPr>
          <p:cNvSpPr txBox="1">
            <a:spLocks/>
          </p:cNvSpPr>
          <p:nvPr/>
        </p:nvSpPr>
        <p:spPr>
          <a:xfrm>
            <a:off x="339215" y="109414"/>
            <a:ext cx="4684713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parts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Object 14">
                <a:extLst>
                  <a:ext uri="{FF2B5EF4-FFF2-40B4-BE49-F238E27FC236}">
                    <a16:creationId xmlns:a16="http://schemas.microsoft.com/office/drawing/2014/main" id="{3DD8BC9B-7A5C-4C3B-98FC-CD2545597229}"/>
                  </a:ext>
                </a:extLst>
              </p:cNvPr>
              <p:cNvSpPr txBox="1"/>
              <p:nvPr/>
            </p:nvSpPr>
            <p:spPr bwMode="auto">
              <a:xfrm>
                <a:off x="5493086" y="100150"/>
                <a:ext cx="3554413" cy="9477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𝒅𝒗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</m:e>
                      </m:nary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1" i="1" smtClean="0">
                          <a:solidFill>
                            <a:srgbClr val="66FF33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𝒅𝒖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" name="Object 14">
                <a:extLst>
                  <a:ext uri="{FF2B5EF4-FFF2-40B4-BE49-F238E27FC236}">
                    <a16:creationId xmlns:a16="http://schemas.microsoft.com/office/drawing/2014/main" id="{3DD8BC9B-7A5C-4C3B-98FC-CD2545597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3086" y="100150"/>
                <a:ext cx="3554413" cy="94773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hlinkClick r:id="rId24"/>
            <a:extLst>
              <a:ext uri="{FF2B5EF4-FFF2-40B4-BE49-F238E27FC236}">
                <a16:creationId xmlns:a16="http://schemas.microsoft.com/office/drawing/2014/main" id="{FAAE23E7-FB36-4771-A02E-28C2210CACE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4"/>
            <a:extLst>
              <a:ext uri="{FF2B5EF4-FFF2-40B4-BE49-F238E27FC236}">
                <a16:creationId xmlns:a16="http://schemas.microsoft.com/office/drawing/2014/main" id="{739924A8-66A4-4CE0-821B-2860962BBD6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1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8</TotalTime>
  <Words>475</Words>
  <Application>Microsoft Office PowerPoint</Application>
  <PresentationFormat>On-screen Show (4:3)</PresentationFormat>
  <Paragraphs>115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Repeated integration by parts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Repeated integration by parts</dc:title>
  <dc:creator>Orlando Hurtado</dc:creator>
  <cp:lastModifiedBy>Orlando Hurtado</cp:lastModifiedBy>
  <cp:revision>1</cp:revision>
  <dcterms:created xsi:type="dcterms:W3CDTF">2020-07-03T12:34:01Z</dcterms:created>
  <dcterms:modified xsi:type="dcterms:W3CDTF">2020-07-03T12:42:37Z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