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notesMasterIdLst>
    <p:notesMasterId r:id="rId9"/>
  </p:notesMasterIdLst>
  <p:sldIdLst>
    <p:sldId id="256" r:id="rId2"/>
    <p:sldId id="269" r:id="rId3"/>
    <p:sldId id="267" r:id="rId4"/>
    <p:sldId id="268" r:id="rId5"/>
    <p:sldId id="270" r:id="rId6"/>
    <p:sldId id="271" r:id="rId7"/>
    <p:sldId id="29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BFF"/>
    <a:srgbClr val="FF6600"/>
    <a:srgbClr val="FF00FF"/>
    <a:srgbClr val="01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3C3D2-FEF5-41AC-9892-F6187CCF1460}" type="datetimeFigureOut">
              <a:rPr lang="en-GB" smtClean="0"/>
              <a:pPr/>
              <a:t>05/08/2022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EB5F6-F781-4AD0-ADCE-63AC39827D1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071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C852B56-9EDA-433D-8696-254A2F680132}" type="slidenum">
              <a:rPr lang="en-GB" altLang="en-US" sz="1200">
                <a:solidFill>
                  <a:schemeClr val="tx1"/>
                </a:solidFill>
              </a:rPr>
              <a:pPr/>
              <a:t>2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8858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A9A4014-90B4-4497-AE8A-0EC95DB44493}" type="slidenum">
              <a:rPr lang="en-GB" altLang="en-US" sz="1200">
                <a:solidFill>
                  <a:schemeClr val="tx1"/>
                </a:solidFill>
              </a:rPr>
              <a:pPr/>
              <a:t>3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16395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A9A4014-90B4-4497-AE8A-0EC95DB44493}" type="slidenum">
              <a:rPr lang="en-GB" altLang="en-US" sz="1200">
                <a:solidFill>
                  <a:schemeClr val="tx1"/>
                </a:solidFill>
              </a:rPr>
              <a:pPr/>
              <a:t>4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65898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A9A4014-90B4-4497-AE8A-0EC95DB44493}" type="slidenum">
              <a:rPr lang="en-GB" altLang="en-US" sz="1200">
                <a:solidFill>
                  <a:schemeClr val="tx1"/>
                </a:solidFill>
              </a:rPr>
              <a:pPr/>
              <a:t>5</a:t>
            </a:fld>
            <a:endParaRPr lang="en-GB" altLang="en-US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42381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5DC5B261-8843-42D1-AAFC-05E20E2D9B97}" type="datetimeFigureOut">
              <a:rPr lang="en-US" smtClean="0"/>
              <a:pPr/>
              <a:t>8/5/2022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1507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8/5/2022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0573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8/5/2022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3356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8/5/2022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0918492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5DC5B261-8843-42D1-AAFC-05E20E2D9B97}" type="datetimeFigureOut">
              <a:rPr lang="en-US" smtClean="0"/>
              <a:pPr/>
              <a:t>8/5/2022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042731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8/5/2022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1368958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8/5/2022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1237150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8/5/2022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8501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8/5/2022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99654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8/5/2022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15679795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pPr/>
              <a:t>8/5/2022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816672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pPr/>
              <a:t>8/5/2022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9945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4061" y="3200400"/>
            <a:ext cx="7230793" cy="1600200"/>
          </a:xfrm>
        </p:spPr>
        <p:txBody>
          <a:bodyPr/>
          <a:lstStyle/>
          <a:p>
            <a:pPr marL="633413" indent="-633413"/>
            <a:r>
              <a:rPr lang="en-GB" dirty="0"/>
              <a:t>LO: Identify the changes on a reciprocal function after a transformation.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389" y="1426464"/>
            <a:ext cx="8335851" cy="1600200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Transforming reciprocal functions</a:t>
            </a:r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93025" y="611124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15925" y="654030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848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84138"/>
            <a:ext cx="8229600" cy="652462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GB" altLang="en-US" sz="2800" b="1" dirty="0">
                <a:solidFill>
                  <a:schemeClr val="tx2"/>
                </a:solidFill>
              </a:rPr>
              <a:t>Transforming </a:t>
            </a:r>
            <a:r>
              <a:rPr lang="en-US" altLang="en-US" sz="2800" b="1" dirty="0">
                <a:solidFill>
                  <a:schemeClr val="tx2"/>
                </a:solidFill>
              </a:rPr>
              <a:t>functions</a:t>
            </a:r>
            <a:endParaRPr lang="en-GB" altLang="en-US" sz="2800" b="1" dirty="0">
              <a:solidFill>
                <a:schemeClr val="tx2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50823" y="788261"/>
            <a:ext cx="8702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Graphs can be transformed by translating, reflecting, stretching or rotating them.</a:t>
            </a:r>
          </a:p>
        </p:txBody>
      </p:sp>
      <p:sp>
        <p:nvSpPr>
          <p:cNvPr id="662532" name="Text Box 4"/>
          <p:cNvSpPr txBox="1">
            <a:spLocks noChangeArrowheads="1"/>
          </p:cNvSpPr>
          <p:nvPr/>
        </p:nvSpPr>
        <p:spPr bwMode="auto">
          <a:xfrm>
            <a:off x="250823" y="2398503"/>
            <a:ext cx="8702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The equation of the transformed graph will be related to the equation of the original graph.</a:t>
            </a:r>
          </a:p>
        </p:txBody>
      </p:sp>
      <p:sp>
        <p:nvSpPr>
          <p:cNvPr id="662533" name="Text Box 5"/>
          <p:cNvSpPr txBox="1">
            <a:spLocks noChangeArrowheads="1"/>
          </p:cNvSpPr>
          <p:nvPr/>
        </p:nvSpPr>
        <p:spPr bwMode="auto">
          <a:xfrm>
            <a:off x="250824" y="3286814"/>
            <a:ext cx="87026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dirty="0"/>
              <a:t>When investigating transformations it is most useful to express functions using function notation.</a:t>
            </a:r>
            <a:endParaRPr lang="en-GB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2534" name="Text Box 6"/>
              <p:cNvSpPr txBox="1">
                <a:spLocks noChangeArrowheads="1"/>
              </p:cNvSpPr>
              <p:nvPr/>
            </p:nvSpPr>
            <p:spPr bwMode="auto">
              <a:xfrm>
                <a:off x="250825" y="4175125"/>
                <a:ext cx="8550275" cy="10166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dirty="0"/>
                  <a:t>For example, suppose we wish to investigate transformations of the function </a:t>
                </a:r>
                <a:r>
                  <a:rPr lang="en-US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US" altLang="en-US" dirty="0"/>
                  <a:t>(</a:t>
                </a:r>
                <a:r>
                  <a:rPr lang="en-US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US" altLang="en-US" dirty="0"/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altLang="en-US" dirty="0"/>
              </a:p>
            </p:txBody>
          </p:sp>
        </mc:Choice>
        <mc:Fallback xmlns="">
          <p:sp>
            <p:nvSpPr>
              <p:cNvPr id="662534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4175125"/>
                <a:ext cx="8550275" cy="1016689"/>
              </a:xfrm>
              <a:prstGeom prst="rect">
                <a:avLst/>
              </a:prstGeom>
              <a:blipFill rotWithShape="0">
                <a:blip r:embed="rId3"/>
                <a:stretch>
                  <a:fillRect l="-1069" t="-4192" r="-784" b="-179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2535" name="Rectangle 7"/>
              <p:cNvSpPr>
                <a:spLocks noChangeArrowheads="1"/>
              </p:cNvSpPr>
              <p:nvPr/>
            </p:nvSpPr>
            <p:spPr bwMode="auto">
              <a:xfrm>
                <a:off x="250825" y="5257800"/>
                <a:ext cx="8445500" cy="6158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dirty="0"/>
                  <a:t>The equation of the graph of </a:t>
                </a:r>
                <a:r>
                  <a:rPr lang="en-US" altLang="en-US" i="1" dirty="0">
                    <a:latin typeface="Times New Roman" panose="02020603050405020304" pitchFamily="18" charset="0"/>
                  </a:rPr>
                  <a:t>y</a:t>
                </a:r>
                <a:r>
                  <a:rPr lang="en-US" alt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altLang="en-US" dirty="0"/>
                  <a:t>, can be written as </a:t>
                </a:r>
                <a:r>
                  <a:rPr lang="en-US" altLang="en-US" i="1" dirty="0">
                    <a:latin typeface="Times New Roman" panose="02020603050405020304" pitchFamily="18" charset="0"/>
                  </a:rPr>
                  <a:t>y</a:t>
                </a:r>
                <a:r>
                  <a:rPr lang="en-US" altLang="en-US" dirty="0"/>
                  <a:t> = </a:t>
                </a:r>
                <a:r>
                  <a:rPr lang="en-US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US" altLang="en-US" dirty="0"/>
                  <a:t>(</a:t>
                </a:r>
                <a:r>
                  <a:rPr lang="en-US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US" altLang="en-US" dirty="0"/>
                  <a:t>).</a:t>
                </a:r>
                <a:endParaRPr lang="en-GB" altLang="en-US" dirty="0"/>
              </a:p>
            </p:txBody>
          </p:sp>
        </mc:Choice>
        <mc:Fallback xmlns="">
          <p:sp>
            <p:nvSpPr>
              <p:cNvPr id="662535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5257800"/>
                <a:ext cx="8445500" cy="615874"/>
              </a:xfrm>
              <a:prstGeom prst="rect">
                <a:avLst/>
              </a:prstGeom>
              <a:blipFill rotWithShape="0">
                <a:blip r:embed="rId4"/>
                <a:stretch>
                  <a:fillRect l="-1082" b="-792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3" y="1589061"/>
            <a:ext cx="870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In this lesson we are going to consider only Translations and stretches.</a:t>
            </a:r>
          </a:p>
        </p:txBody>
      </p:sp>
      <p:sp>
        <p:nvSpPr>
          <p:cNvPr id="9" name="Rectangle 8">
            <a:hlinkClick r:id="rId5"/>
            <a:extLst>
              <a:ext uri="{FF2B5EF4-FFF2-40B4-BE49-F238E27FC236}">
                <a16:creationId xmlns:a16="http://schemas.microsoft.com/office/drawing/2014/main" id="{18F3CB6A-5649-1BB5-CC5E-2F0B606CB706}"/>
              </a:ext>
            </a:extLst>
          </p:cNvPr>
          <p:cNvSpPr/>
          <p:nvPr/>
        </p:nvSpPr>
        <p:spPr>
          <a:xfrm>
            <a:off x="8093025" y="611124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" name="Rectangle 9">
            <a:hlinkClick r:id="rId5"/>
            <a:extLst>
              <a:ext uri="{FF2B5EF4-FFF2-40B4-BE49-F238E27FC236}">
                <a16:creationId xmlns:a16="http://schemas.microsoft.com/office/drawing/2014/main" id="{1A20A137-E68D-6858-5A93-18E24D4AF1BA}"/>
              </a:ext>
            </a:extLst>
          </p:cNvPr>
          <p:cNvSpPr/>
          <p:nvPr/>
        </p:nvSpPr>
        <p:spPr>
          <a:xfrm>
            <a:off x="815925" y="654030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50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532" grpId="0"/>
      <p:bldP spid="662533" grpId="0"/>
      <p:bldP spid="662534" grpId="0"/>
      <p:bldP spid="6625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1927" y="90958"/>
            <a:ext cx="2859088" cy="862384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400" b="1" dirty="0">
                <a:solidFill>
                  <a:schemeClr val="tx2"/>
                </a:solidFill>
              </a:rPr>
              <a:t>Transforming functions</a:t>
            </a:r>
            <a:endParaRPr lang="en-GB" altLang="en-US" sz="24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98586" y="1016031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the graph of: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22313" y="2632958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rgbClr val="FF0000"/>
                </a:solidFill>
              </a:rPr>
              <a:t> (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0000"/>
              </a:solidFill>
            </a:endParaRPr>
          </a:p>
        </p:txBody>
      </p:sp>
      <p:grpSp>
        <p:nvGrpSpPr>
          <p:cNvPr id="1344" name="Group 45"/>
          <p:cNvGrpSpPr>
            <a:grpSpLocks/>
          </p:cNvGrpSpPr>
          <p:nvPr/>
        </p:nvGrpSpPr>
        <p:grpSpPr bwMode="auto">
          <a:xfrm>
            <a:off x="2941428" y="3528"/>
            <a:ext cx="6126848" cy="5889626"/>
            <a:chOff x="231" y="625"/>
            <a:chExt cx="3834" cy="3710"/>
          </a:xfrm>
        </p:grpSpPr>
        <p:grpSp>
          <p:nvGrpSpPr>
            <p:cNvPr id="1345" name="Group 46"/>
            <p:cNvGrpSpPr>
              <a:grpSpLocks/>
            </p:cNvGrpSpPr>
            <p:nvPr/>
          </p:nvGrpSpPr>
          <p:grpSpPr bwMode="auto">
            <a:xfrm>
              <a:off x="231" y="625"/>
              <a:ext cx="3834" cy="3710"/>
              <a:chOff x="231" y="625"/>
              <a:chExt cx="3834" cy="3710"/>
            </a:xfrm>
          </p:grpSpPr>
          <p:grpSp>
            <p:nvGrpSpPr>
              <p:cNvPr id="1353" name="Group 47"/>
              <p:cNvGrpSpPr>
                <a:grpSpLocks/>
              </p:cNvGrpSpPr>
              <p:nvPr/>
            </p:nvGrpSpPr>
            <p:grpSpPr bwMode="auto">
              <a:xfrm>
                <a:off x="231" y="625"/>
                <a:ext cx="3834" cy="3710"/>
                <a:chOff x="231" y="625"/>
                <a:chExt cx="3834" cy="3710"/>
              </a:xfrm>
            </p:grpSpPr>
            <p:grpSp>
              <p:nvGrpSpPr>
                <p:cNvPr id="1355" name="Group 48"/>
                <p:cNvGrpSpPr>
                  <a:grpSpLocks/>
                </p:cNvGrpSpPr>
                <p:nvPr/>
              </p:nvGrpSpPr>
              <p:grpSpPr bwMode="auto">
                <a:xfrm>
                  <a:off x="231" y="625"/>
                  <a:ext cx="3834" cy="3710"/>
                  <a:chOff x="231" y="625"/>
                  <a:chExt cx="3834" cy="3710"/>
                </a:xfrm>
              </p:grpSpPr>
              <p:grpSp>
                <p:nvGrpSpPr>
                  <p:cNvPr id="1365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31" y="625"/>
                    <a:ext cx="3834" cy="3710"/>
                    <a:chOff x="960" y="2411"/>
                    <a:chExt cx="9596" cy="9277"/>
                  </a:xfrm>
                </p:grpSpPr>
                <p:sp>
                  <p:nvSpPr>
                    <p:cNvPr id="1367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17" y="2411"/>
                      <a:ext cx="763" cy="7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sz="18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grpSp>
                  <p:nvGrpSpPr>
                    <p:cNvPr id="1368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29" y="2574"/>
                      <a:ext cx="9076" cy="9114"/>
                      <a:chOff x="662" y="1440"/>
                      <a:chExt cx="9076" cy="9114"/>
                    </a:xfrm>
                  </p:grpSpPr>
                  <p:grpSp>
                    <p:nvGrpSpPr>
                      <p:cNvPr id="1372" name="Group 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4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15" name="Lin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16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17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373" name="Group 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0" cy="9114"/>
                        <a:chOff x="2934" y="1440"/>
                        <a:chExt cx="1700" cy="9114"/>
                      </a:xfrm>
                    </p:grpSpPr>
                    <p:sp>
                      <p:nvSpPr>
                        <p:cNvPr id="1410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4" y="1482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11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12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13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374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6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07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08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09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375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2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03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04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05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376" name="Group 7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49" y="-2247"/>
                        <a:ext cx="1702" cy="9075"/>
                        <a:chOff x="2934" y="1437"/>
                        <a:chExt cx="1702" cy="9075"/>
                      </a:xfrm>
                    </p:grpSpPr>
                    <p:sp>
                      <p:nvSpPr>
                        <p:cNvPr id="1398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6" y="1437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399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00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401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377" name="Group 7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4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395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396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397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378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0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391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392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393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379" name="Group 8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6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387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388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389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grpSp>
                    <p:nvGrpSpPr>
                      <p:cNvPr id="1380" name="Group 9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2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383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384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  <p:sp>
                      <p:nvSpPr>
                        <p:cNvPr id="1385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 sz="1800"/>
                        </a:p>
                      </p:txBody>
                    </p:sp>
                  </p:grpSp>
                  <p:sp>
                    <p:nvSpPr>
                      <p:cNvPr id="1381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 sz="1800"/>
                      </a:p>
                    </p:txBody>
                  </p:sp>
                </p:grpSp>
                <p:sp>
                  <p:nvSpPr>
                    <p:cNvPr id="1369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 sz="1800"/>
                    </a:p>
                  </p:txBody>
                </p:sp>
                <p:sp>
                  <p:nvSpPr>
                    <p:cNvPr id="1370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60" y="7677"/>
                      <a:ext cx="9596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 type="stealth"/>
                      <a:tailEnd type="stealth"/>
                    </a:ln>
                  </p:spPr>
                  <p:txBody>
                    <a:bodyPr/>
                    <a:lstStyle/>
                    <a:p>
                      <a:endParaRPr lang="en-GB" sz="1800"/>
                    </a:p>
                  </p:txBody>
                </p:sp>
                <p:sp>
                  <p:nvSpPr>
                    <p:cNvPr id="1371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25" y="7677"/>
                      <a:ext cx="584" cy="52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sz="18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</p:grpSp>
              <p:sp>
                <p:nvSpPr>
                  <p:cNvPr id="1366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9" y="2728"/>
                    <a:ext cx="1831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charset="0"/>
                      </a:rPr>
                      <a:t>   1    2    3   4    5   6    7      </a:t>
                    </a:r>
                  </a:p>
                </p:txBody>
              </p:sp>
            </p:grpSp>
            <p:grpSp>
              <p:nvGrpSpPr>
                <p:cNvPr id="1356" name="Group 102"/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1357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charset="0"/>
                      </a:rPr>
                      <a:t>1</a:t>
                    </a:r>
                  </a:p>
                </p:txBody>
              </p:sp>
              <p:sp>
                <p:nvSpPr>
                  <p:cNvPr id="1358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2</a:t>
                    </a:r>
                  </a:p>
                </p:txBody>
              </p:sp>
              <p:sp>
                <p:nvSpPr>
                  <p:cNvPr id="1359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3</a:t>
                    </a:r>
                  </a:p>
                </p:txBody>
              </p:sp>
              <p:sp>
                <p:nvSpPr>
                  <p:cNvPr id="1360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4</a:t>
                    </a:r>
                  </a:p>
                </p:txBody>
              </p:sp>
              <p:sp>
                <p:nvSpPr>
                  <p:cNvPr id="1361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5</a:t>
                    </a:r>
                  </a:p>
                </p:txBody>
              </p:sp>
              <p:sp>
                <p:nvSpPr>
                  <p:cNvPr id="1362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charset="0"/>
                      </a:rPr>
                      <a:t>6</a:t>
                    </a:r>
                  </a:p>
                </p:txBody>
              </p:sp>
              <p:sp>
                <p:nvSpPr>
                  <p:cNvPr id="1363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7</a:t>
                    </a:r>
                  </a:p>
                </p:txBody>
              </p:sp>
              <p:sp>
                <p:nvSpPr>
                  <p:cNvPr id="1364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1354" name="Text Box 111"/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charset="0"/>
                  </a:rPr>
                  <a:t>    –7  –6  –5 –4 –3  –2  –1   </a:t>
                </a:r>
              </a:p>
            </p:txBody>
          </p:sp>
        </p:grpSp>
        <p:grpSp>
          <p:nvGrpSpPr>
            <p:cNvPr id="1346" name="Group 112"/>
            <p:cNvGrpSpPr>
              <a:grpSpLocks/>
            </p:cNvGrpSpPr>
            <p:nvPr/>
          </p:nvGrpSpPr>
          <p:grpSpPr bwMode="auto">
            <a:xfrm>
              <a:off x="1924" y="2843"/>
              <a:ext cx="542" cy="1369"/>
              <a:chOff x="1924" y="2843"/>
              <a:chExt cx="542" cy="1369"/>
            </a:xfrm>
          </p:grpSpPr>
          <p:sp>
            <p:nvSpPr>
              <p:cNvPr id="1347" name="Text Box 113"/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1348" name="Text Box 114"/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1349" name="Text Box 115"/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1350" name="Text Box 116"/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4</a:t>
                </a:r>
              </a:p>
            </p:txBody>
          </p:sp>
          <p:sp>
            <p:nvSpPr>
              <p:cNvPr id="1351" name="Text Box 117"/>
              <p:cNvSpPr txBox="1">
                <a:spLocks noChangeArrowheads="1"/>
              </p:cNvSpPr>
              <p:nvPr/>
            </p:nvSpPr>
            <p:spPr bwMode="auto">
              <a:xfrm>
                <a:off x="1924" y="3750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1352" name="Text Box 118"/>
              <p:cNvSpPr txBox="1">
                <a:spLocks noChangeArrowheads="1"/>
              </p:cNvSpPr>
              <p:nvPr/>
            </p:nvSpPr>
            <p:spPr bwMode="auto">
              <a:xfrm>
                <a:off x="1924" y="3981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6</a:t>
                </a:r>
              </a:p>
            </p:txBody>
          </p:sp>
        </p:grpSp>
      </p:grpSp>
      <p:sp>
        <p:nvSpPr>
          <p:cNvPr id="1419" name="Rectangle 1418"/>
          <p:cNvSpPr/>
          <p:nvPr/>
        </p:nvSpPr>
        <p:spPr>
          <a:xfrm>
            <a:off x="6594608" y="2003591"/>
            <a:ext cx="119616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rgbClr val="0070C0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+ 2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052782" y="115994"/>
            <a:ext cx="2845558" cy="3186752"/>
          </a:xfrm>
          <a:custGeom>
            <a:avLst/>
            <a:gdLst>
              <a:gd name="connsiteX0" fmla="*/ 0 w 2845558"/>
              <a:gd name="connsiteY0" fmla="*/ 0 h 3186752"/>
              <a:gd name="connsiteX1" fmla="*/ 20472 w 2845558"/>
              <a:gd name="connsiteY1" fmla="*/ 127606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0 w 2845558"/>
              <a:gd name="connsiteY0" fmla="*/ 0 h 3186752"/>
              <a:gd name="connsiteX1" fmla="*/ 7772 w 2845558"/>
              <a:gd name="connsiteY1" fmla="*/ 109191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45558" h="3186752">
                <a:moveTo>
                  <a:pt x="0" y="0"/>
                </a:moveTo>
                <a:cubicBezTo>
                  <a:pt x="9098" y="518046"/>
                  <a:pt x="5497" y="851943"/>
                  <a:pt x="7772" y="1091916"/>
                </a:cubicBezTo>
                <a:cubicBezTo>
                  <a:pt x="10047" y="1331889"/>
                  <a:pt x="8120" y="1321574"/>
                  <a:pt x="13648" y="1439839"/>
                </a:cubicBezTo>
                <a:cubicBezTo>
                  <a:pt x="19176" y="1558104"/>
                  <a:pt x="40943" y="1801505"/>
                  <a:pt x="40943" y="1801505"/>
                </a:cubicBezTo>
                <a:cubicBezTo>
                  <a:pt x="50042" y="1922060"/>
                  <a:pt x="54591" y="2043752"/>
                  <a:pt x="68239" y="2163170"/>
                </a:cubicBezTo>
                <a:cubicBezTo>
                  <a:pt x="81887" y="2282588"/>
                  <a:pt x="103496" y="2430439"/>
                  <a:pt x="122830" y="2518012"/>
                </a:cubicBezTo>
                <a:cubicBezTo>
                  <a:pt x="142164" y="2605585"/>
                  <a:pt x="153538" y="2628331"/>
                  <a:pt x="184245" y="2688609"/>
                </a:cubicBezTo>
                <a:cubicBezTo>
                  <a:pt x="214953" y="2748887"/>
                  <a:pt x="269544" y="2834186"/>
                  <a:pt x="307075" y="2879678"/>
                </a:cubicBezTo>
                <a:cubicBezTo>
                  <a:pt x="344606" y="2925171"/>
                  <a:pt x="375314" y="2938818"/>
                  <a:pt x="409433" y="2961564"/>
                </a:cubicBezTo>
                <a:cubicBezTo>
                  <a:pt x="443552" y="2984310"/>
                  <a:pt x="467436" y="2999095"/>
                  <a:pt x="511791" y="3016155"/>
                </a:cubicBezTo>
                <a:cubicBezTo>
                  <a:pt x="556146" y="3033215"/>
                  <a:pt x="587991" y="3044589"/>
                  <a:pt x="675564" y="3063923"/>
                </a:cubicBezTo>
                <a:cubicBezTo>
                  <a:pt x="763137" y="3083257"/>
                  <a:pt x="917812" y="3117376"/>
                  <a:pt x="1037230" y="3132161"/>
                </a:cubicBezTo>
                <a:cubicBezTo>
                  <a:pt x="1156648" y="3146946"/>
                  <a:pt x="1392072" y="3152633"/>
                  <a:pt x="1392072" y="3152633"/>
                </a:cubicBezTo>
                <a:lnTo>
                  <a:pt x="1767385" y="3173105"/>
                </a:lnTo>
                <a:cubicBezTo>
                  <a:pt x="1889077" y="3177654"/>
                  <a:pt x="2122227" y="3179929"/>
                  <a:pt x="2122227" y="3179929"/>
                </a:cubicBezTo>
                <a:lnTo>
                  <a:pt x="2845558" y="3186752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/>
          <p:cNvSpPr/>
          <p:nvPr/>
        </p:nvSpPr>
        <p:spPr>
          <a:xfrm>
            <a:off x="3118513" y="3411928"/>
            <a:ext cx="2806131" cy="2429302"/>
          </a:xfrm>
          <a:custGeom>
            <a:avLst/>
            <a:gdLst>
              <a:gd name="connsiteX0" fmla="*/ 0 w 2806131"/>
              <a:gd name="connsiteY0" fmla="*/ 0 h 2429302"/>
              <a:gd name="connsiteX1" fmla="*/ 839338 w 2806131"/>
              <a:gd name="connsiteY1" fmla="*/ 20472 h 2429302"/>
              <a:gd name="connsiteX2" fmla="*/ 1078174 w 2806131"/>
              <a:gd name="connsiteY2" fmla="*/ 20472 h 2429302"/>
              <a:gd name="connsiteX3" fmla="*/ 1433015 w 2806131"/>
              <a:gd name="connsiteY3" fmla="*/ 47768 h 2429302"/>
              <a:gd name="connsiteX4" fmla="*/ 1794681 w 2806131"/>
              <a:gd name="connsiteY4" fmla="*/ 68239 h 2429302"/>
              <a:gd name="connsiteX5" fmla="*/ 2169994 w 2806131"/>
              <a:gd name="connsiteY5" fmla="*/ 136478 h 2429302"/>
              <a:gd name="connsiteX6" fmla="*/ 2333768 w 2806131"/>
              <a:gd name="connsiteY6" fmla="*/ 197893 h 2429302"/>
              <a:gd name="connsiteX7" fmla="*/ 2449774 w 2806131"/>
              <a:gd name="connsiteY7" fmla="*/ 259308 h 2429302"/>
              <a:gd name="connsiteX8" fmla="*/ 2531660 w 2806131"/>
              <a:gd name="connsiteY8" fmla="*/ 313899 h 2429302"/>
              <a:gd name="connsiteX9" fmla="*/ 2627194 w 2806131"/>
              <a:gd name="connsiteY9" fmla="*/ 443553 h 2429302"/>
              <a:gd name="connsiteX10" fmla="*/ 2702257 w 2806131"/>
              <a:gd name="connsiteY10" fmla="*/ 682389 h 2429302"/>
              <a:gd name="connsiteX11" fmla="*/ 2756848 w 2806131"/>
              <a:gd name="connsiteY11" fmla="*/ 1050878 h 2429302"/>
              <a:gd name="connsiteX12" fmla="*/ 2784144 w 2806131"/>
              <a:gd name="connsiteY12" fmla="*/ 1405720 h 2429302"/>
              <a:gd name="connsiteX13" fmla="*/ 2804615 w 2806131"/>
              <a:gd name="connsiteY13" fmla="*/ 1767386 h 2429302"/>
              <a:gd name="connsiteX14" fmla="*/ 2804615 w 2806131"/>
              <a:gd name="connsiteY14" fmla="*/ 2429302 h 2429302"/>
              <a:gd name="connsiteX15" fmla="*/ 2804615 w 2806131"/>
              <a:gd name="connsiteY15" fmla="*/ 2429302 h 2429302"/>
              <a:gd name="connsiteX16" fmla="*/ 2797791 w 2806131"/>
              <a:gd name="connsiteY16" fmla="*/ 2429302 h 242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06131" h="2429302">
                <a:moveTo>
                  <a:pt x="0" y="0"/>
                </a:moveTo>
                <a:lnTo>
                  <a:pt x="839338" y="20472"/>
                </a:lnTo>
                <a:cubicBezTo>
                  <a:pt x="1019034" y="23884"/>
                  <a:pt x="979228" y="15923"/>
                  <a:pt x="1078174" y="20472"/>
                </a:cubicBezTo>
                <a:cubicBezTo>
                  <a:pt x="1177120" y="25021"/>
                  <a:pt x="1313597" y="39807"/>
                  <a:pt x="1433015" y="47768"/>
                </a:cubicBezTo>
                <a:cubicBezTo>
                  <a:pt x="1552433" y="55729"/>
                  <a:pt x="1671851" y="53454"/>
                  <a:pt x="1794681" y="68239"/>
                </a:cubicBezTo>
                <a:cubicBezTo>
                  <a:pt x="1917511" y="83024"/>
                  <a:pt x="2080146" y="114869"/>
                  <a:pt x="2169994" y="136478"/>
                </a:cubicBezTo>
                <a:cubicBezTo>
                  <a:pt x="2259842" y="158087"/>
                  <a:pt x="2287138" y="177421"/>
                  <a:pt x="2333768" y="197893"/>
                </a:cubicBezTo>
                <a:cubicBezTo>
                  <a:pt x="2380398" y="218365"/>
                  <a:pt x="2416792" y="239974"/>
                  <a:pt x="2449774" y="259308"/>
                </a:cubicBezTo>
                <a:cubicBezTo>
                  <a:pt x="2482756" y="278642"/>
                  <a:pt x="2502090" y="283192"/>
                  <a:pt x="2531660" y="313899"/>
                </a:cubicBezTo>
                <a:cubicBezTo>
                  <a:pt x="2561230" y="344607"/>
                  <a:pt x="2598761" y="382138"/>
                  <a:pt x="2627194" y="443553"/>
                </a:cubicBezTo>
                <a:cubicBezTo>
                  <a:pt x="2655627" y="504968"/>
                  <a:pt x="2680648" y="581168"/>
                  <a:pt x="2702257" y="682389"/>
                </a:cubicBezTo>
                <a:cubicBezTo>
                  <a:pt x="2723866" y="783610"/>
                  <a:pt x="2743200" y="930323"/>
                  <a:pt x="2756848" y="1050878"/>
                </a:cubicBezTo>
                <a:cubicBezTo>
                  <a:pt x="2770496" y="1171433"/>
                  <a:pt x="2776183" y="1286302"/>
                  <a:pt x="2784144" y="1405720"/>
                </a:cubicBezTo>
                <a:cubicBezTo>
                  <a:pt x="2792105" y="1525138"/>
                  <a:pt x="2801203" y="1596789"/>
                  <a:pt x="2804615" y="1767386"/>
                </a:cubicBezTo>
                <a:cubicBezTo>
                  <a:pt x="2808027" y="1937983"/>
                  <a:pt x="2804615" y="2429302"/>
                  <a:pt x="2804615" y="2429302"/>
                </a:cubicBezTo>
                <a:lnTo>
                  <a:pt x="2804615" y="2429302"/>
                </a:lnTo>
                <a:lnTo>
                  <a:pt x="2797791" y="2429302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Freeform 92"/>
          <p:cNvSpPr/>
          <p:nvPr/>
        </p:nvSpPr>
        <p:spPr>
          <a:xfrm>
            <a:off x="6076474" y="131908"/>
            <a:ext cx="2837786" cy="2449773"/>
          </a:xfrm>
          <a:custGeom>
            <a:avLst/>
            <a:gdLst>
              <a:gd name="connsiteX0" fmla="*/ 0 w 2845558"/>
              <a:gd name="connsiteY0" fmla="*/ 0 h 3186752"/>
              <a:gd name="connsiteX1" fmla="*/ 20472 w 2845558"/>
              <a:gd name="connsiteY1" fmla="*/ 127606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0 w 2845558"/>
              <a:gd name="connsiteY0" fmla="*/ 0 h 3186752"/>
              <a:gd name="connsiteX1" fmla="*/ 7772 w 2845558"/>
              <a:gd name="connsiteY1" fmla="*/ 109191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34965 w 2839580"/>
              <a:gd name="connsiteY0" fmla="*/ 0 h 2449773"/>
              <a:gd name="connsiteX1" fmla="*/ 1794 w 2839580"/>
              <a:gd name="connsiteY1" fmla="*/ 354937 h 2449773"/>
              <a:gd name="connsiteX2" fmla="*/ 7670 w 2839580"/>
              <a:gd name="connsiteY2" fmla="*/ 702860 h 2449773"/>
              <a:gd name="connsiteX3" fmla="*/ 34965 w 2839580"/>
              <a:gd name="connsiteY3" fmla="*/ 1064526 h 2449773"/>
              <a:gd name="connsiteX4" fmla="*/ 62261 w 2839580"/>
              <a:gd name="connsiteY4" fmla="*/ 1426191 h 2449773"/>
              <a:gd name="connsiteX5" fmla="*/ 116852 w 2839580"/>
              <a:gd name="connsiteY5" fmla="*/ 1781033 h 2449773"/>
              <a:gd name="connsiteX6" fmla="*/ 178267 w 2839580"/>
              <a:gd name="connsiteY6" fmla="*/ 1951630 h 2449773"/>
              <a:gd name="connsiteX7" fmla="*/ 301097 w 2839580"/>
              <a:gd name="connsiteY7" fmla="*/ 2142699 h 2449773"/>
              <a:gd name="connsiteX8" fmla="*/ 403455 w 2839580"/>
              <a:gd name="connsiteY8" fmla="*/ 2224585 h 2449773"/>
              <a:gd name="connsiteX9" fmla="*/ 505813 w 2839580"/>
              <a:gd name="connsiteY9" fmla="*/ 2279176 h 2449773"/>
              <a:gd name="connsiteX10" fmla="*/ 669586 w 2839580"/>
              <a:gd name="connsiteY10" fmla="*/ 2326944 h 2449773"/>
              <a:gd name="connsiteX11" fmla="*/ 1031252 w 2839580"/>
              <a:gd name="connsiteY11" fmla="*/ 2395182 h 2449773"/>
              <a:gd name="connsiteX12" fmla="*/ 1386094 w 2839580"/>
              <a:gd name="connsiteY12" fmla="*/ 2415654 h 2449773"/>
              <a:gd name="connsiteX13" fmla="*/ 1761407 w 2839580"/>
              <a:gd name="connsiteY13" fmla="*/ 2436126 h 2449773"/>
              <a:gd name="connsiteX14" fmla="*/ 2116249 w 2839580"/>
              <a:gd name="connsiteY14" fmla="*/ 2442950 h 2449773"/>
              <a:gd name="connsiteX15" fmla="*/ 2839580 w 2839580"/>
              <a:gd name="connsiteY15" fmla="*/ 2449773 h 2449773"/>
              <a:gd name="connsiteX0" fmla="*/ 5876 w 2837786"/>
              <a:gd name="connsiteY0" fmla="*/ 0 h 2449773"/>
              <a:gd name="connsiteX1" fmla="*/ 0 w 2837786"/>
              <a:gd name="connsiteY1" fmla="*/ 354937 h 2449773"/>
              <a:gd name="connsiteX2" fmla="*/ 5876 w 2837786"/>
              <a:gd name="connsiteY2" fmla="*/ 702860 h 2449773"/>
              <a:gd name="connsiteX3" fmla="*/ 33171 w 2837786"/>
              <a:gd name="connsiteY3" fmla="*/ 1064526 h 2449773"/>
              <a:gd name="connsiteX4" fmla="*/ 60467 w 2837786"/>
              <a:gd name="connsiteY4" fmla="*/ 1426191 h 2449773"/>
              <a:gd name="connsiteX5" fmla="*/ 115058 w 2837786"/>
              <a:gd name="connsiteY5" fmla="*/ 1781033 h 2449773"/>
              <a:gd name="connsiteX6" fmla="*/ 176473 w 2837786"/>
              <a:gd name="connsiteY6" fmla="*/ 1951630 h 2449773"/>
              <a:gd name="connsiteX7" fmla="*/ 299303 w 2837786"/>
              <a:gd name="connsiteY7" fmla="*/ 2142699 h 2449773"/>
              <a:gd name="connsiteX8" fmla="*/ 401661 w 2837786"/>
              <a:gd name="connsiteY8" fmla="*/ 2224585 h 2449773"/>
              <a:gd name="connsiteX9" fmla="*/ 504019 w 2837786"/>
              <a:gd name="connsiteY9" fmla="*/ 2279176 h 2449773"/>
              <a:gd name="connsiteX10" fmla="*/ 667792 w 2837786"/>
              <a:gd name="connsiteY10" fmla="*/ 2326944 h 2449773"/>
              <a:gd name="connsiteX11" fmla="*/ 1029458 w 2837786"/>
              <a:gd name="connsiteY11" fmla="*/ 2395182 h 2449773"/>
              <a:gd name="connsiteX12" fmla="*/ 1384300 w 2837786"/>
              <a:gd name="connsiteY12" fmla="*/ 2415654 h 2449773"/>
              <a:gd name="connsiteX13" fmla="*/ 1759613 w 2837786"/>
              <a:gd name="connsiteY13" fmla="*/ 2436126 h 2449773"/>
              <a:gd name="connsiteX14" fmla="*/ 2114455 w 2837786"/>
              <a:gd name="connsiteY14" fmla="*/ 2442950 h 2449773"/>
              <a:gd name="connsiteX15" fmla="*/ 2837786 w 2837786"/>
              <a:gd name="connsiteY15" fmla="*/ 2449773 h 2449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37786" h="2449773">
                <a:moveTo>
                  <a:pt x="5876" y="0"/>
                </a:moveTo>
                <a:cubicBezTo>
                  <a:pt x="14974" y="518046"/>
                  <a:pt x="0" y="237794"/>
                  <a:pt x="0" y="354937"/>
                </a:cubicBezTo>
                <a:cubicBezTo>
                  <a:pt x="0" y="472080"/>
                  <a:pt x="348" y="584595"/>
                  <a:pt x="5876" y="702860"/>
                </a:cubicBezTo>
                <a:cubicBezTo>
                  <a:pt x="11404" y="821125"/>
                  <a:pt x="33171" y="1064526"/>
                  <a:pt x="33171" y="1064526"/>
                </a:cubicBezTo>
                <a:cubicBezTo>
                  <a:pt x="42270" y="1185081"/>
                  <a:pt x="46819" y="1306773"/>
                  <a:pt x="60467" y="1426191"/>
                </a:cubicBezTo>
                <a:cubicBezTo>
                  <a:pt x="74115" y="1545609"/>
                  <a:pt x="95724" y="1693460"/>
                  <a:pt x="115058" y="1781033"/>
                </a:cubicBezTo>
                <a:cubicBezTo>
                  <a:pt x="134392" y="1868606"/>
                  <a:pt x="145766" y="1891352"/>
                  <a:pt x="176473" y="1951630"/>
                </a:cubicBezTo>
                <a:cubicBezTo>
                  <a:pt x="207181" y="2011908"/>
                  <a:pt x="261772" y="2097207"/>
                  <a:pt x="299303" y="2142699"/>
                </a:cubicBezTo>
                <a:cubicBezTo>
                  <a:pt x="336834" y="2188192"/>
                  <a:pt x="367542" y="2201839"/>
                  <a:pt x="401661" y="2224585"/>
                </a:cubicBezTo>
                <a:cubicBezTo>
                  <a:pt x="435780" y="2247331"/>
                  <a:pt x="459664" y="2262116"/>
                  <a:pt x="504019" y="2279176"/>
                </a:cubicBezTo>
                <a:cubicBezTo>
                  <a:pt x="548374" y="2296236"/>
                  <a:pt x="580219" y="2307610"/>
                  <a:pt x="667792" y="2326944"/>
                </a:cubicBezTo>
                <a:cubicBezTo>
                  <a:pt x="755365" y="2346278"/>
                  <a:pt x="910040" y="2380397"/>
                  <a:pt x="1029458" y="2395182"/>
                </a:cubicBezTo>
                <a:cubicBezTo>
                  <a:pt x="1148876" y="2409967"/>
                  <a:pt x="1384300" y="2415654"/>
                  <a:pt x="1384300" y="2415654"/>
                </a:cubicBezTo>
                <a:lnTo>
                  <a:pt x="1759613" y="2436126"/>
                </a:lnTo>
                <a:cubicBezTo>
                  <a:pt x="1881305" y="2440675"/>
                  <a:pt x="2114455" y="2442950"/>
                  <a:pt x="2114455" y="2442950"/>
                </a:cubicBezTo>
                <a:lnTo>
                  <a:pt x="2837786" y="2449773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Freeform 93"/>
          <p:cNvSpPr/>
          <p:nvPr/>
        </p:nvSpPr>
        <p:spPr>
          <a:xfrm>
            <a:off x="3134433" y="2690863"/>
            <a:ext cx="2825087" cy="3179929"/>
          </a:xfrm>
          <a:custGeom>
            <a:avLst/>
            <a:gdLst>
              <a:gd name="connsiteX0" fmla="*/ 0 w 2806131"/>
              <a:gd name="connsiteY0" fmla="*/ 0 h 2429302"/>
              <a:gd name="connsiteX1" fmla="*/ 839338 w 2806131"/>
              <a:gd name="connsiteY1" fmla="*/ 20472 h 2429302"/>
              <a:gd name="connsiteX2" fmla="*/ 1078174 w 2806131"/>
              <a:gd name="connsiteY2" fmla="*/ 20472 h 2429302"/>
              <a:gd name="connsiteX3" fmla="*/ 1433015 w 2806131"/>
              <a:gd name="connsiteY3" fmla="*/ 47768 h 2429302"/>
              <a:gd name="connsiteX4" fmla="*/ 1794681 w 2806131"/>
              <a:gd name="connsiteY4" fmla="*/ 68239 h 2429302"/>
              <a:gd name="connsiteX5" fmla="*/ 2169994 w 2806131"/>
              <a:gd name="connsiteY5" fmla="*/ 136478 h 2429302"/>
              <a:gd name="connsiteX6" fmla="*/ 2333768 w 2806131"/>
              <a:gd name="connsiteY6" fmla="*/ 197893 h 2429302"/>
              <a:gd name="connsiteX7" fmla="*/ 2449774 w 2806131"/>
              <a:gd name="connsiteY7" fmla="*/ 259308 h 2429302"/>
              <a:gd name="connsiteX8" fmla="*/ 2531660 w 2806131"/>
              <a:gd name="connsiteY8" fmla="*/ 313899 h 2429302"/>
              <a:gd name="connsiteX9" fmla="*/ 2627194 w 2806131"/>
              <a:gd name="connsiteY9" fmla="*/ 443553 h 2429302"/>
              <a:gd name="connsiteX10" fmla="*/ 2702257 w 2806131"/>
              <a:gd name="connsiteY10" fmla="*/ 682389 h 2429302"/>
              <a:gd name="connsiteX11" fmla="*/ 2756848 w 2806131"/>
              <a:gd name="connsiteY11" fmla="*/ 1050878 h 2429302"/>
              <a:gd name="connsiteX12" fmla="*/ 2784144 w 2806131"/>
              <a:gd name="connsiteY12" fmla="*/ 1405720 h 2429302"/>
              <a:gd name="connsiteX13" fmla="*/ 2804615 w 2806131"/>
              <a:gd name="connsiteY13" fmla="*/ 1767386 h 2429302"/>
              <a:gd name="connsiteX14" fmla="*/ 2804615 w 2806131"/>
              <a:gd name="connsiteY14" fmla="*/ 2429302 h 2429302"/>
              <a:gd name="connsiteX15" fmla="*/ 2804615 w 2806131"/>
              <a:gd name="connsiteY15" fmla="*/ 2429302 h 2429302"/>
              <a:gd name="connsiteX16" fmla="*/ 2797791 w 2806131"/>
              <a:gd name="connsiteY16" fmla="*/ 2429302 h 2429302"/>
              <a:gd name="connsiteX0" fmla="*/ 0 w 2825087"/>
              <a:gd name="connsiteY0" fmla="*/ 0 h 3179929"/>
              <a:gd name="connsiteX1" fmla="*/ 839338 w 2825087"/>
              <a:gd name="connsiteY1" fmla="*/ 20472 h 3179929"/>
              <a:gd name="connsiteX2" fmla="*/ 1078174 w 2825087"/>
              <a:gd name="connsiteY2" fmla="*/ 20472 h 3179929"/>
              <a:gd name="connsiteX3" fmla="*/ 1433015 w 2825087"/>
              <a:gd name="connsiteY3" fmla="*/ 47768 h 3179929"/>
              <a:gd name="connsiteX4" fmla="*/ 1794681 w 2825087"/>
              <a:gd name="connsiteY4" fmla="*/ 68239 h 3179929"/>
              <a:gd name="connsiteX5" fmla="*/ 2169994 w 2825087"/>
              <a:gd name="connsiteY5" fmla="*/ 136478 h 3179929"/>
              <a:gd name="connsiteX6" fmla="*/ 2333768 w 2825087"/>
              <a:gd name="connsiteY6" fmla="*/ 197893 h 3179929"/>
              <a:gd name="connsiteX7" fmla="*/ 2449774 w 2825087"/>
              <a:gd name="connsiteY7" fmla="*/ 259308 h 3179929"/>
              <a:gd name="connsiteX8" fmla="*/ 2531660 w 2825087"/>
              <a:gd name="connsiteY8" fmla="*/ 313899 h 3179929"/>
              <a:gd name="connsiteX9" fmla="*/ 2627194 w 2825087"/>
              <a:gd name="connsiteY9" fmla="*/ 443553 h 3179929"/>
              <a:gd name="connsiteX10" fmla="*/ 2702257 w 2825087"/>
              <a:gd name="connsiteY10" fmla="*/ 682389 h 3179929"/>
              <a:gd name="connsiteX11" fmla="*/ 2756848 w 2825087"/>
              <a:gd name="connsiteY11" fmla="*/ 1050878 h 3179929"/>
              <a:gd name="connsiteX12" fmla="*/ 2784144 w 2825087"/>
              <a:gd name="connsiteY12" fmla="*/ 1405720 h 3179929"/>
              <a:gd name="connsiteX13" fmla="*/ 2804615 w 2825087"/>
              <a:gd name="connsiteY13" fmla="*/ 1767386 h 3179929"/>
              <a:gd name="connsiteX14" fmla="*/ 2804615 w 2825087"/>
              <a:gd name="connsiteY14" fmla="*/ 2429302 h 3179929"/>
              <a:gd name="connsiteX15" fmla="*/ 2804615 w 2825087"/>
              <a:gd name="connsiteY15" fmla="*/ 2429302 h 3179929"/>
              <a:gd name="connsiteX16" fmla="*/ 2825087 w 2825087"/>
              <a:gd name="connsiteY16" fmla="*/ 3179929 h 3179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25087" h="3179929">
                <a:moveTo>
                  <a:pt x="0" y="0"/>
                </a:moveTo>
                <a:lnTo>
                  <a:pt x="839338" y="20472"/>
                </a:lnTo>
                <a:cubicBezTo>
                  <a:pt x="1019034" y="23884"/>
                  <a:pt x="979228" y="15923"/>
                  <a:pt x="1078174" y="20472"/>
                </a:cubicBezTo>
                <a:cubicBezTo>
                  <a:pt x="1177120" y="25021"/>
                  <a:pt x="1313597" y="39807"/>
                  <a:pt x="1433015" y="47768"/>
                </a:cubicBezTo>
                <a:cubicBezTo>
                  <a:pt x="1552433" y="55729"/>
                  <a:pt x="1671851" y="53454"/>
                  <a:pt x="1794681" y="68239"/>
                </a:cubicBezTo>
                <a:cubicBezTo>
                  <a:pt x="1917511" y="83024"/>
                  <a:pt x="2080146" y="114869"/>
                  <a:pt x="2169994" y="136478"/>
                </a:cubicBezTo>
                <a:cubicBezTo>
                  <a:pt x="2259842" y="158087"/>
                  <a:pt x="2287138" y="177421"/>
                  <a:pt x="2333768" y="197893"/>
                </a:cubicBezTo>
                <a:cubicBezTo>
                  <a:pt x="2380398" y="218365"/>
                  <a:pt x="2416792" y="239974"/>
                  <a:pt x="2449774" y="259308"/>
                </a:cubicBezTo>
                <a:cubicBezTo>
                  <a:pt x="2482756" y="278642"/>
                  <a:pt x="2502090" y="283192"/>
                  <a:pt x="2531660" y="313899"/>
                </a:cubicBezTo>
                <a:cubicBezTo>
                  <a:pt x="2561230" y="344607"/>
                  <a:pt x="2598761" y="382138"/>
                  <a:pt x="2627194" y="443553"/>
                </a:cubicBezTo>
                <a:cubicBezTo>
                  <a:pt x="2655627" y="504968"/>
                  <a:pt x="2680648" y="581168"/>
                  <a:pt x="2702257" y="682389"/>
                </a:cubicBezTo>
                <a:cubicBezTo>
                  <a:pt x="2723866" y="783610"/>
                  <a:pt x="2743200" y="930323"/>
                  <a:pt x="2756848" y="1050878"/>
                </a:cubicBezTo>
                <a:cubicBezTo>
                  <a:pt x="2770496" y="1171433"/>
                  <a:pt x="2776183" y="1286302"/>
                  <a:pt x="2784144" y="1405720"/>
                </a:cubicBezTo>
                <a:cubicBezTo>
                  <a:pt x="2792105" y="1525138"/>
                  <a:pt x="2801203" y="1596789"/>
                  <a:pt x="2804615" y="1767386"/>
                </a:cubicBezTo>
                <a:cubicBezTo>
                  <a:pt x="2808027" y="1937983"/>
                  <a:pt x="2804615" y="2429302"/>
                  <a:pt x="2804615" y="2429302"/>
                </a:cubicBezTo>
                <a:lnTo>
                  <a:pt x="2804615" y="2429302"/>
                </a:lnTo>
                <a:lnTo>
                  <a:pt x="2825087" y="3179929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Freeform 94"/>
          <p:cNvSpPr/>
          <p:nvPr/>
        </p:nvSpPr>
        <p:spPr>
          <a:xfrm>
            <a:off x="6055054" y="172869"/>
            <a:ext cx="2845558" cy="4196686"/>
          </a:xfrm>
          <a:custGeom>
            <a:avLst/>
            <a:gdLst>
              <a:gd name="connsiteX0" fmla="*/ 0 w 2845558"/>
              <a:gd name="connsiteY0" fmla="*/ 0 h 3186752"/>
              <a:gd name="connsiteX1" fmla="*/ 20472 w 2845558"/>
              <a:gd name="connsiteY1" fmla="*/ 127606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0 w 2845558"/>
              <a:gd name="connsiteY0" fmla="*/ 0 h 3186752"/>
              <a:gd name="connsiteX1" fmla="*/ 7772 w 2845558"/>
              <a:gd name="connsiteY1" fmla="*/ 109191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0 w 2845558"/>
              <a:gd name="connsiteY0" fmla="*/ 0 h 4196686"/>
              <a:gd name="connsiteX1" fmla="*/ 7772 w 2845558"/>
              <a:gd name="connsiteY1" fmla="*/ 2101850 h 4196686"/>
              <a:gd name="connsiteX2" fmla="*/ 13648 w 2845558"/>
              <a:gd name="connsiteY2" fmla="*/ 2449773 h 4196686"/>
              <a:gd name="connsiteX3" fmla="*/ 40943 w 2845558"/>
              <a:gd name="connsiteY3" fmla="*/ 2811439 h 4196686"/>
              <a:gd name="connsiteX4" fmla="*/ 68239 w 2845558"/>
              <a:gd name="connsiteY4" fmla="*/ 3173104 h 4196686"/>
              <a:gd name="connsiteX5" fmla="*/ 122830 w 2845558"/>
              <a:gd name="connsiteY5" fmla="*/ 3527946 h 4196686"/>
              <a:gd name="connsiteX6" fmla="*/ 184245 w 2845558"/>
              <a:gd name="connsiteY6" fmla="*/ 3698543 h 4196686"/>
              <a:gd name="connsiteX7" fmla="*/ 307075 w 2845558"/>
              <a:gd name="connsiteY7" fmla="*/ 3889612 h 4196686"/>
              <a:gd name="connsiteX8" fmla="*/ 409433 w 2845558"/>
              <a:gd name="connsiteY8" fmla="*/ 3971498 h 4196686"/>
              <a:gd name="connsiteX9" fmla="*/ 511791 w 2845558"/>
              <a:gd name="connsiteY9" fmla="*/ 4026089 h 4196686"/>
              <a:gd name="connsiteX10" fmla="*/ 675564 w 2845558"/>
              <a:gd name="connsiteY10" fmla="*/ 4073857 h 4196686"/>
              <a:gd name="connsiteX11" fmla="*/ 1037230 w 2845558"/>
              <a:gd name="connsiteY11" fmla="*/ 4142095 h 4196686"/>
              <a:gd name="connsiteX12" fmla="*/ 1392072 w 2845558"/>
              <a:gd name="connsiteY12" fmla="*/ 4162567 h 4196686"/>
              <a:gd name="connsiteX13" fmla="*/ 1767385 w 2845558"/>
              <a:gd name="connsiteY13" fmla="*/ 4183039 h 4196686"/>
              <a:gd name="connsiteX14" fmla="*/ 2122227 w 2845558"/>
              <a:gd name="connsiteY14" fmla="*/ 4189863 h 4196686"/>
              <a:gd name="connsiteX15" fmla="*/ 2845558 w 2845558"/>
              <a:gd name="connsiteY15" fmla="*/ 4196686 h 4196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45558" h="4196686">
                <a:moveTo>
                  <a:pt x="0" y="0"/>
                </a:moveTo>
                <a:cubicBezTo>
                  <a:pt x="9098" y="518046"/>
                  <a:pt x="5497" y="1693555"/>
                  <a:pt x="7772" y="2101850"/>
                </a:cubicBezTo>
                <a:cubicBezTo>
                  <a:pt x="10047" y="2510145"/>
                  <a:pt x="8120" y="2331508"/>
                  <a:pt x="13648" y="2449773"/>
                </a:cubicBezTo>
                <a:cubicBezTo>
                  <a:pt x="19176" y="2568038"/>
                  <a:pt x="40943" y="2811439"/>
                  <a:pt x="40943" y="2811439"/>
                </a:cubicBezTo>
                <a:cubicBezTo>
                  <a:pt x="50042" y="2931994"/>
                  <a:pt x="54591" y="3053686"/>
                  <a:pt x="68239" y="3173104"/>
                </a:cubicBezTo>
                <a:cubicBezTo>
                  <a:pt x="81887" y="3292522"/>
                  <a:pt x="103496" y="3440373"/>
                  <a:pt x="122830" y="3527946"/>
                </a:cubicBezTo>
                <a:cubicBezTo>
                  <a:pt x="142164" y="3615519"/>
                  <a:pt x="153538" y="3638265"/>
                  <a:pt x="184245" y="3698543"/>
                </a:cubicBezTo>
                <a:cubicBezTo>
                  <a:pt x="214953" y="3758821"/>
                  <a:pt x="269544" y="3844120"/>
                  <a:pt x="307075" y="3889612"/>
                </a:cubicBezTo>
                <a:cubicBezTo>
                  <a:pt x="344606" y="3935105"/>
                  <a:pt x="375314" y="3948752"/>
                  <a:pt x="409433" y="3971498"/>
                </a:cubicBezTo>
                <a:cubicBezTo>
                  <a:pt x="443552" y="3994244"/>
                  <a:pt x="467436" y="4009029"/>
                  <a:pt x="511791" y="4026089"/>
                </a:cubicBezTo>
                <a:cubicBezTo>
                  <a:pt x="556146" y="4043149"/>
                  <a:pt x="587991" y="4054523"/>
                  <a:pt x="675564" y="4073857"/>
                </a:cubicBezTo>
                <a:cubicBezTo>
                  <a:pt x="763137" y="4093191"/>
                  <a:pt x="917812" y="4127310"/>
                  <a:pt x="1037230" y="4142095"/>
                </a:cubicBezTo>
                <a:cubicBezTo>
                  <a:pt x="1156648" y="4156880"/>
                  <a:pt x="1392072" y="4162567"/>
                  <a:pt x="1392072" y="4162567"/>
                </a:cubicBezTo>
                <a:lnTo>
                  <a:pt x="1767385" y="4183039"/>
                </a:lnTo>
                <a:cubicBezTo>
                  <a:pt x="1889077" y="4187588"/>
                  <a:pt x="2122227" y="4189863"/>
                  <a:pt x="2122227" y="4189863"/>
                </a:cubicBezTo>
                <a:lnTo>
                  <a:pt x="2845558" y="4196686"/>
                </a:ln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3120785" y="4478737"/>
            <a:ext cx="2784144" cy="1405720"/>
          </a:xfrm>
          <a:custGeom>
            <a:avLst/>
            <a:gdLst>
              <a:gd name="connsiteX0" fmla="*/ 0 w 2806131"/>
              <a:gd name="connsiteY0" fmla="*/ 0 h 2429302"/>
              <a:gd name="connsiteX1" fmla="*/ 839338 w 2806131"/>
              <a:gd name="connsiteY1" fmla="*/ 20472 h 2429302"/>
              <a:gd name="connsiteX2" fmla="*/ 1078174 w 2806131"/>
              <a:gd name="connsiteY2" fmla="*/ 20472 h 2429302"/>
              <a:gd name="connsiteX3" fmla="*/ 1433015 w 2806131"/>
              <a:gd name="connsiteY3" fmla="*/ 47768 h 2429302"/>
              <a:gd name="connsiteX4" fmla="*/ 1794681 w 2806131"/>
              <a:gd name="connsiteY4" fmla="*/ 68239 h 2429302"/>
              <a:gd name="connsiteX5" fmla="*/ 2169994 w 2806131"/>
              <a:gd name="connsiteY5" fmla="*/ 136478 h 2429302"/>
              <a:gd name="connsiteX6" fmla="*/ 2333768 w 2806131"/>
              <a:gd name="connsiteY6" fmla="*/ 197893 h 2429302"/>
              <a:gd name="connsiteX7" fmla="*/ 2449774 w 2806131"/>
              <a:gd name="connsiteY7" fmla="*/ 259308 h 2429302"/>
              <a:gd name="connsiteX8" fmla="*/ 2531660 w 2806131"/>
              <a:gd name="connsiteY8" fmla="*/ 313899 h 2429302"/>
              <a:gd name="connsiteX9" fmla="*/ 2627194 w 2806131"/>
              <a:gd name="connsiteY9" fmla="*/ 443553 h 2429302"/>
              <a:gd name="connsiteX10" fmla="*/ 2702257 w 2806131"/>
              <a:gd name="connsiteY10" fmla="*/ 682389 h 2429302"/>
              <a:gd name="connsiteX11" fmla="*/ 2756848 w 2806131"/>
              <a:gd name="connsiteY11" fmla="*/ 1050878 h 2429302"/>
              <a:gd name="connsiteX12" fmla="*/ 2784144 w 2806131"/>
              <a:gd name="connsiteY12" fmla="*/ 1405720 h 2429302"/>
              <a:gd name="connsiteX13" fmla="*/ 2804615 w 2806131"/>
              <a:gd name="connsiteY13" fmla="*/ 1767386 h 2429302"/>
              <a:gd name="connsiteX14" fmla="*/ 2804615 w 2806131"/>
              <a:gd name="connsiteY14" fmla="*/ 2429302 h 2429302"/>
              <a:gd name="connsiteX15" fmla="*/ 2804615 w 2806131"/>
              <a:gd name="connsiteY15" fmla="*/ 2429302 h 2429302"/>
              <a:gd name="connsiteX16" fmla="*/ 2797791 w 2806131"/>
              <a:gd name="connsiteY16" fmla="*/ 2429302 h 2429302"/>
              <a:gd name="connsiteX0" fmla="*/ 0 w 2804615"/>
              <a:gd name="connsiteY0" fmla="*/ 0 h 2429302"/>
              <a:gd name="connsiteX1" fmla="*/ 839338 w 2804615"/>
              <a:gd name="connsiteY1" fmla="*/ 20472 h 2429302"/>
              <a:gd name="connsiteX2" fmla="*/ 1078174 w 2804615"/>
              <a:gd name="connsiteY2" fmla="*/ 20472 h 2429302"/>
              <a:gd name="connsiteX3" fmla="*/ 1433015 w 2804615"/>
              <a:gd name="connsiteY3" fmla="*/ 47768 h 2429302"/>
              <a:gd name="connsiteX4" fmla="*/ 1794681 w 2804615"/>
              <a:gd name="connsiteY4" fmla="*/ 68239 h 2429302"/>
              <a:gd name="connsiteX5" fmla="*/ 2169994 w 2804615"/>
              <a:gd name="connsiteY5" fmla="*/ 136478 h 2429302"/>
              <a:gd name="connsiteX6" fmla="*/ 2333768 w 2804615"/>
              <a:gd name="connsiteY6" fmla="*/ 197893 h 2429302"/>
              <a:gd name="connsiteX7" fmla="*/ 2449774 w 2804615"/>
              <a:gd name="connsiteY7" fmla="*/ 259308 h 2429302"/>
              <a:gd name="connsiteX8" fmla="*/ 2531660 w 2804615"/>
              <a:gd name="connsiteY8" fmla="*/ 313899 h 2429302"/>
              <a:gd name="connsiteX9" fmla="*/ 2627194 w 2804615"/>
              <a:gd name="connsiteY9" fmla="*/ 443553 h 2429302"/>
              <a:gd name="connsiteX10" fmla="*/ 2702257 w 2804615"/>
              <a:gd name="connsiteY10" fmla="*/ 682389 h 2429302"/>
              <a:gd name="connsiteX11" fmla="*/ 2756848 w 2804615"/>
              <a:gd name="connsiteY11" fmla="*/ 1050878 h 2429302"/>
              <a:gd name="connsiteX12" fmla="*/ 2784144 w 2804615"/>
              <a:gd name="connsiteY12" fmla="*/ 1405720 h 2429302"/>
              <a:gd name="connsiteX13" fmla="*/ 2763672 w 2804615"/>
              <a:gd name="connsiteY13" fmla="*/ 1371601 h 2429302"/>
              <a:gd name="connsiteX14" fmla="*/ 2804615 w 2804615"/>
              <a:gd name="connsiteY14" fmla="*/ 2429302 h 2429302"/>
              <a:gd name="connsiteX15" fmla="*/ 2804615 w 2804615"/>
              <a:gd name="connsiteY15" fmla="*/ 2429302 h 2429302"/>
              <a:gd name="connsiteX16" fmla="*/ 2797791 w 2804615"/>
              <a:gd name="connsiteY16" fmla="*/ 2429302 h 2429302"/>
              <a:gd name="connsiteX0" fmla="*/ 0 w 2804615"/>
              <a:gd name="connsiteY0" fmla="*/ 0 h 2429302"/>
              <a:gd name="connsiteX1" fmla="*/ 839338 w 2804615"/>
              <a:gd name="connsiteY1" fmla="*/ 20472 h 2429302"/>
              <a:gd name="connsiteX2" fmla="*/ 1078174 w 2804615"/>
              <a:gd name="connsiteY2" fmla="*/ 20472 h 2429302"/>
              <a:gd name="connsiteX3" fmla="*/ 1433015 w 2804615"/>
              <a:gd name="connsiteY3" fmla="*/ 47768 h 2429302"/>
              <a:gd name="connsiteX4" fmla="*/ 1794681 w 2804615"/>
              <a:gd name="connsiteY4" fmla="*/ 68239 h 2429302"/>
              <a:gd name="connsiteX5" fmla="*/ 2169994 w 2804615"/>
              <a:gd name="connsiteY5" fmla="*/ 136478 h 2429302"/>
              <a:gd name="connsiteX6" fmla="*/ 2333768 w 2804615"/>
              <a:gd name="connsiteY6" fmla="*/ 197893 h 2429302"/>
              <a:gd name="connsiteX7" fmla="*/ 2449774 w 2804615"/>
              <a:gd name="connsiteY7" fmla="*/ 259308 h 2429302"/>
              <a:gd name="connsiteX8" fmla="*/ 2531660 w 2804615"/>
              <a:gd name="connsiteY8" fmla="*/ 313899 h 2429302"/>
              <a:gd name="connsiteX9" fmla="*/ 2627194 w 2804615"/>
              <a:gd name="connsiteY9" fmla="*/ 443553 h 2429302"/>
              <a:gd name="connsiteX10" fmla="*/ 2702257 w 2804615"/>
              <a:gd name="connsiteY10" fmla="*/ 682389 h 2429302"/>
              <a:gd name="connsiteX11" fmla="*/ 2756848 w 2804615"/>
              <a:gd name="connsiteY11" fmla="*/ 1050878 h 2429302"/>
              <a:gd name="connsiteX12" fmla="*/ 2784144 w 2804615"/>
              <a:gd name="connsiteY12" fmla="*/ 1405720 h 2429302"/>
              <a:gd name="connsiteX13" fmla="*/ 2763672 w 2804615"/>
              <a:gd name="connsiteY13" fmla="*/ 1371601 h 2429302"/>
              <a:gd name="connsiteX14" fmla="*/ 2804615 w 2804615"/>
              <a:gd name="connsiteY14" fmla="*/ 2429302 h 2429302"/>
              <a:gd name="connsiteX15" fmla="*/ 2804615 w 2804615"/>
              <a:gd name="connsiteY15" fmla="*/ 2429302 h 2429302"/>
              <a:gd name="connsiteX16" fmla="*/ 2797791 w 2804615"/>
              <a:gd name="connsiteY16" fmla="*/ 2333768 h 2429302"/>
              <a:gd name="connsiteX0" fmla="*/ 0 w 2804615"/>
              <a:gd name="connsiteY0" fmla="*/ 0 h 2429302"/>
              <a:gd name="connsiteX1" fmla="*/ 839338 w 2804615"/>
              <a:gd name="connsiteY1" fmla="*/ 20472 h 2429302"/>
              <a:gd name="connsiteX2" fmla="*/ 1078174 w 2804615"/>
              <a:gd name="connsiteY2" fmla="*/ 20472 h 2429302"/>
              <a:gd name="connsiteX3" fmla="*/ 1433015 w 2804615"/>
              <a:gd name="connsiteY3" fmla="*/ 47768 h 2429302"/>
              <a:gd name="connsiteX4" fmla="*/ 1794681 w 2804615"/>
              <a:gd name="connsiteY4" fmla="*/ 68239 h 2429302"/>
              <a:gd name="connsiteX5" fmla="*/ 2169994 w 2804615"/>
              <a:gd name="connsiteY5" fmla="*/ 136478 h 2429302"/>
              <a:gd name="connsiteX6" fmla="*/ 2333768 w 2804615"/>
              <a:gd name="connsiteY6" fmla="*/ 197893 h 2429302"/>
              <a:gd name="connsiteX7" fmla="*/ 2449774 w 2804615"/>
              <a:gd name="connsiteY7" fmla="*/ 259308 h 2429302"/>
              <a:gd name="connsiteX8" fmla="*/ 2531660 w 2804615"/>
              <a:gd name="connsiteY8" fmla="*/ 313899 h 2429302"/>
              <a:gd name="connsiteX9" fmla="*/ 2627194 w 2804615"/>
              <a:gd name="connsiteY9" fmla="*/ 443553 h 2429302"/>
              <a:gd name="connsiteX10" fmla="*/ 2702257 w 2804615"/>
              <a:gd name="connsiteY10" fmla="*/ 682389 h 2429302"/>
              <a:gd name="connsiteX11" fmla="*/ 2756848 w 2804615"/>
              <a:gd name="connsiteY11" fmla="*/ 1050878 h 2429302"/>
              <a:gd name="connsiteX12" fmla="*/ 2784144 w 2804615"/>
              <a:gd name="connsiteY12" fmla="*/ 1405720 h 2429302"/>
              <a:gd name="connsiteX13" fmla="*/ 2763672 w 2804615"/>
              <a:gd name="connsiteY13" fmla="*/ 1371601 h 2429302"/>
              <a:gd name="connsiteX14" fmla="*/ 2804615 w 2804615"/>
              <a:gd name="connsiteY14" fmla="*/ 2429302 h 2429302"/>
              <a:gd name="connsiteX15" fmla="*/ 2804615 w 2804615"/>
              <a:gd name="connsiteY15" fmla="*/ 2429302 h 2429302"/>
              <a:gd name="connsiteX0" fmla="*/ 0 w 2804615"/>
              <a:gd name="connsiteY0" fmla="*/ 0 h 2429302"/>
              <a:gd name="connsiteX1" fmla="*/ 839338 w 2804615"/>
              <a:gd name="connsiteY1" fmla="*/ 20472 h 2429302"/>
              <a:gd name="connsiteX2" fmla="*/ 1078174 w 2804615"/>
              <a:gd name="connsiteY2" fmla="*/ 20472 h 2429302"/>
              <a:gd name="connsiteX3" fmla="*/ 1433015 w 2804615"/>
              <a:gd name="connsiteY3" fmla="*/ 47768 h 2429302"/>
              <a:gd name="connsiteX4" fmla="*/ 1794681 w 2804615"/>
              <a:gd name="connsiteY4" fmla="*/ 68239 h 2429302"/>
              <a:gd name="connsiteX5" fmla="*/ 2169994 w 2804615"/>
              <a:gd name="connsiteY5" fmla="*/ 136478 h 2429302"/>
              <a:gd name="connsiteX6" fmla="*/ 2333768 w 2804615"/>
              <a:gd name="connsiteY6" fmla="*/ 197893 h 2429302"/>
              <a:gd name="connsiteX7" fmla="*/ 2449774 w 2804615"/>
              <a:gd name="connsiteY7" fmla="*/ 259308 h 2429302"/>
              <a:gd name="connsiteX8" fmla="*/ 2531660 w 2804615"/>
              <a:gd name="connsiteY8" fmla="*/ 313899 h 2429302"/>
              <a:gd name="connsiteX9" fmla="*/ 2627194 w 2804615"/>
              <a:gd name="connsiteY9" fmla="*/ 443553 h 2429302"/>
              <a:gd name="connsiteX10" fmla="*/ 2702257 w 2804615"/>
              <a:gd name="connsiteY10" fmla="*/ 682389 h 2429302"/>
              <a:gd name="connsiteX11" fmla="*/ 2756848 w 2804615"/>
              <a:gd name="connsiteY11" fmla="*/ 1050878 h 2429302"/>
              <a:gd name="connsiteX12" fmla="*/ 2784144 w 2804615"/>
              <a:gd name="connsiteY12" fmla="*/ 1405720 h 2429302"/>
              <a:gd name="connsiteX13" fmla="*/ 2763672 w 2804615"/>
              <a:gd name="connsiteY13" fmla="*/ 1371601 h 2429302"/>
              <a:gd name="connsiteX14" fmla="*/ 2804615 w 2804615"/>
              <a:gd name="connsiteY14" fmla="*/ 2429302 h 2429302"/>
              <a:gd name="connsiteX0" fmla="*/ 0 w 2804615"/>
              <a:gd name="connsiteY0" fmla="*/ 0 h 2429302"/>
              <a:gd name="connsiteX1" fmla="*/ 839338 w 2804615"/>
              <a:gd name="connsiteY1" fmla="*/ 20472 h 2429302"/>
              <a:gd name="connsiteX2" fmla="*/ 1078174 w 2804615"/>
              <a:gd name="connsiteY2" fmla="*/ 20472 h 2429302"/>
              <a:gd name="connsiteX3" fmla="*/ 1433015 w 2804615"/>
              <a:gd name="connsiteY3" fmla="*/ 47768 h 2429302"/>
              <a:gd name="connsiteX4" fmla="*/ 1794681 w 2804615"/>
              <a:gd name="connsiteY4" fmla="*/ 68239 h 2429302"/>
              <a:gd name="connsiteX5" fmla="*/ 2169994 w 2804615"/>
              <a:gd name="connsiteY5" fmla="*/ 136478 h 2429302"/>
              <a:gd name="connsiteX6" fmla="*/ 2333768 w 2804615"/>
              <a:gd name="connsiteY6" fmla="*/ 197893 h 2429302"/>
              <a:gd name="connsiteX7" fmla="*/ 2449774 w 2804615"/>
              <a:gd name="connsiteY7" fmla="*/ 259308 h 2429302"/>
              <a:gd name="connsiteX8" fmla="*/ 2531660 w 2804615"/>
              <a:gd name="connsiteY8" fmla="*/ 313899 h 2429302"/>
              <a:gd name="connsiteX9" fmla="*/ 2627194 w 2804615"/>
              <a:gd name="connsiteY9" fmla="*/ 443553 h 2429302"/>
              <a:gd name="connsiteX10" fmla="*/ 2702257 w 2804615"/>
              <a:gd name="connsiteY10" fmla="*/ 682389 h 2429302"/>
              <a:gd name="connsiteX11" fmla="*/ 2756848 w 2804615"/>
              <a:gd name="connsiteY11" fmla="*/ 1050878 h 2429302"/>
              <a:gd name="connsiteX12" fmla="*/ 2784144 w 2804615"/>
              <a:gd name="connsiteY12" fmla="*/ 1405720 h 2429302"/>
              <a:gd name="connsiteX13" fmla="*/ 2804615 w 2804615"/>
              <a:gd name="connsiteY13" fmla="*/ 2429302 h 2429302"/>
              <a:gd name="connsiteX0" fmla="*/ 0 w 2784144"/>
              <a:gd name="connsiteY0" fmla="*/ 0 h 1405720"/>
              <a:gd name="connsiteX1" fmla="*/ 839338 w 2784144"/>
              <a:gd name="connsiteY1" fmla="*/ 20472 h 1405720"/>
              <a:gd name="connsiteX2" fmla="*/ 1078174 w 2784144"/>
              <a:gd name="connsiteY2" fmla="*/ 20472 h 1405720"/>
              <a:gd name="connsiteX3" fmla="*/ 1433015 w 2784144"/>
              <a:gd name="connsiteY3" fmla="*/ 47768 h 1405720"/>
              <a:gd name="connsiteX4" fmla="*/ 1794681 w 2784144"/>
              <a:gd name="connsiteY4" fmla="*/ 68239 h 1405720"/>
              <a:gd name="connsiteX5" fmla="*/ 2169994 w 2784144"/>
              <a:gd name="connsiteY5" fmla="*/ 136478 h 1405720"/>
              <a:gd name="connsiteX6" fmla="*/ 2333768 w 2784144"/>
              <a:gd name="connsiteY6" fmla="*/ 197893 h 1405720"/>
              <a:gd name="connsiteX7" fmla="*/ 2449774 w 2784144"/>
              <a:gd name="connsiteY7" fmla="*/ 259308 h 1405720"/>
              <a:gd name="connsiteX8" fmla="*/ 2531660 w 2784144"/>
              <a:gd name="connsiteY8" fmla="*/ 313899 h 1405720"/>
              <a:gd name="connsiteX9" fmla="*/ 2627194 w 2784144"/>
              <a:gd name="connsiteY9" fmla="*/ 443553 h 1405720"/>
              <a:gd name="connsiteX10" fmla="*/ 2702257 w 2784144"/>
              <a:gd name="connsiteY10" fmla="*/ 682389 h 1405720"/>
              <a:gd name="connsiteX11" fmla="*/ 2756848 w 2784144"/>
              <a:gd name="connsiteY11" fmla="*/ 1050878 h 1405720"/>
              <a:gd name="connsiteX12" fmla="*/ 2784144 w 2784144"/>
              <a:gd name="connsiteY12" fmla="*/ 1405720 h 1405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84144" h="1405720">
                <a:moveTo>
                  <a:pt x="0" y="0"/>
                </a:moveTo>
                <a:lnTo>
                  <a:pt x="839338" y="20472"/>
                </a:lnTo>
                <a:cubicBezTo>
                  <a:pt x="1019034" y="23884"/>
                  <a:pt x="979228" y="15923"/>
                  <a:pt x="1078174" y="20472"/>
                </a:cubicBezTo>
                <a:cubicBezTo>
                  <a:pt x="1177120" y="25021"/>
                  <a:pt x="1313597" y="39807"/>
                  <a:pt x="1433015" y="47768"/>
                </a:cubicBezTo>
                <a:cubicBezTo>
                  <a:pt x="1552433" y="55729"/>
                  <a:pt x="1671851" y="53454"/>
                  <a:pt x="1794681" y="68239"/>
                </a:cubicBezTo>
                <a:cubicBezTo>
                  <a:pt x="1917511" y="83024"/>
                  <a:pt x="2080146" y="114869"/>
                  <a:pt x="2169994" y="136478"/>
                </a:cubicBezTo>
                <a:cubicBezTo>
                  <a:pt x="2259842" y="158087"/>
                  <a:pt x="2287138" y="177421"/>
                  <a:pt x="2333768" y="197893"/>
                </a:cubicBezTo>
                <a:cubicBezTo>
                  <a:pt x="2380398" y="218365"/>
                  <a:pt x="2416792" y="239974"/>
                  <a:pt x="2449774" y="259308"/>
                </a:cubicBezTo>
                <a:cubicBezTo>
                  <a:pt x="2482756" y="278642"/>
                  <a:pt x="2502090" y="283192"/>
                  <a:pt x="2531660" y="313899"/>
                </a:cubicBezTo>
                <a:cubicBezTo>
                  <a:pt x="2561230" y="344607"/>
                  <a:pt x="2598761" y="382138"/>
                  <a:pt x="2627194" y="443553"/>
                </a:cubicBezTo>
                <a:cubicBezTo>
                  <a:pt x="2655627" y="504968"/>
                  <a:pt x="2680648" y="581168"/>
                  <a:pt x="2702257" y="682389"/>
                </a:cubicBezTo>
                <a:cubicBezTo>
                  <a:pt x="2723866" y="783610"/>
                  <a:pt x="2743200" y="930323"/>
                  <a:pt x="2756848" y="1050878"/>
                </a:cubicBezTo>
                <a:cubicBezTo>
                  <a:pt x="2770496" y="1171433"/>
                  <a:pt x="2776183" y="1175983"/>
                  <a:pt x="2784144" y="1405720"/>
                </a:cubicBez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>
            <a:off x="6095997" y="90957"/>
            <a:ext cx="2804615" cy="1385247"/>
          </a:xfrm>
          <a:custGeom>
            <a:avLst/>
            <a:gdLst>
              <a:gd name="connsiteX0" fmla="*/ 0 w 2845558"/>
              <a:gd name="connsiteY0" fmla="*/ 0 h 3186752"/>
              <a:gd name="connsiteX1" fmla="*/ 20472 w 2845558"/>
              <a:gd name="connsiteY1" fmla="*/ 127606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0 w 2845558"/>
              <a:gd name="connsiteY0" fmla="*/ 0 h 3186752"/>
              <a:gd name="connsiteX1" fmla="*/ 7772 w 2845558"/>
              <a:gd name="connsiteY1" fmla="*/ 109191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0 w 2837786"/>
              <a:gd name="connsiteY0" fmla="*/ 0 h 2094836"/>
              <a:gd name="connsiteX1" fmla="*/ 5876 w 2837786"/>
              <a:gd name="connsiteY1" fmla="*/ 347923 h 2094836"/>
              <a:gd name="connsiteX2" fmla="*/ 33171 w 2837786"/>
              <a:gd name="connsiteY2" fmla="*/ 709589 h 2094836"/>
              <a:gd name="connsiteX3" fmla="*/ 60467 w 2837786"/>
              <a:gd name="connsiteY3" fmla="*/ 1071254 h 2094836"/>
              <a:gd name="connsiteX4" fmla="*/ 115058 w 2837786"/>
              <a:gd name="connsiteY4" fmla="*/ 1426096 h 2094836"/>
              <a:gd name="connsiteX5" fmla="*/ 176473 w 2837786"/>
              <a:gd name="connsiteY5" fmla="*/ 1596693 h 2094836"/>
              <a:gd name="connsiteX6" fmla="*/ 299303 w 2837786"/>
              <a:gd name="connsiteY6" fmla="*/ 1787762 h 2094836"/>
              <a:gd name="connsiteX7" fmla="*/ 401661 w 2837786"/>
              <a:gd name="connsiteY7" fmla="*/ 1869648 h 2094836"/>
              <a:gd name="connsiteX8" fmla="*/ 504019 w 2837786"/>
              <a:gd name="connsiteY8" fmla="*/ 1924239 h 2094836"/>
              <a:gd name="connsiteX9" fmla="*/ 667792 w 2837786"/>
              <a:gd name="connsiteY9" fmla="*/ 1972007 h 2094836"/>
              <a:gd name="connsiteX10" fmla="*/ 1029458 w 2837786"/>
              <a:gd name="connsiteY10" fmla="*/ 2040245 h 2094836"/>
              <a:gd name="connsiteX11" fmla="*/ 1384300 w 2837786"/>
              <a:gd name="connsiteY11" fmla="*/ 2060717 h 2094836"/>
              <a:gd name="connsiteX12" fmla="*/ 1759613 w 2837786"/>
              <a:gd name="connsiteY12" fmla="*/ 2081189 h 2094836"/>
              <a:gd name="connsiteX13" fmla="*/ 2114455 w 2837786"/>
              <a:gd name="connsiteY13" fmla="*/ 2088013 h 2094836"/>
              <a:gd name="connsiteX14" fmla="*/ 2837786 w 2837786"/>
              <a:gd name="connsiteY14" fmla="*/ 2094836 h 2094836"/>
              <a:gd name="connsiteX0" fmla="*/ 0 w 2831910"/>
              <a:gd name="connsiteY0" fmla="*/ 0 h 1746913"/>
              <a:gd name="connsiteX1" fmla="*/ 27295 w 2831910"/>
              <a:gd name="connsiteY1" fmla="*/ 361666 h 1746913"/>
              <a:gd name="connsiteX2" fmla="*/ 54591 w 2831910"/>
              <a:gd name="connsiteY2" fmla="*/ 723331 h 1746913"/>
              <a:gd name="connsiteX3" fmla="*/ 109182 w 2831910"/>
              <a:gd name="connsiteY3" fmla="*/ 1078173 h 1746913"/>
              <a:gd name="connsiteX4" fmla="*/ 170597 w 2831910"/>
              <a:gd name="connsiteY4" fmla="*/ 1248770 h 1746913"/>
              <a:gd name="connsiteX5" fmla="*/ 293427 w 2831910"/>
              <a:gd name="connsiteY5" fmla="*/ 1439839 h 1746913"/>
              <a:gd name="connsiteX6" fmla="*/ 395785 w 2831910"/>
              <a:gd name="connsiteY6" fmla="*/ 1521725 h 1746913"/>
              <a:gd name="connsiteX7" fmla="*/ 498143 w 2831910"/>
              <a:gd name="connsiteY7" fmla="*/ 1576316 h 1746913"/>
              <a:gd name="connsiteX8" fmla="*/ 661916 w 2831910"/>
              <a:gd name="connsiteY8" fmla="*/ 1624084 h 1746913"/>
              <a:gd name="connsiteX9" fmla="*/ 1023582 w 2831910"/>
              <a:gd name="connsiteY9" fmla="*/ 1692322 h 1746913"/>
              <a:gd name="connsiteX10" fmla="*/ 1378424 w 2831910"/>
              <a:gd name="connsiteY10" fmla="*/ 1712794 h 1746913"/>
              <a:gd name="connsiteX11" fmla="*/ 1753737 w 2831910"/>
              <a:gd name="connsiteY11" fmla="*/ 1733266 h 1746913"/>
              <a:gd name="connsiteX12" fmla="*/ 2108579 w 2831910"/>
              <a:gd name="connsiteY12" fmla="*/ 1740090 h 1746913"/>
              <a:gd name="connsiteX13" fmla="*/ 2831910 w 2831910"/>
              <a:gd name="connsiteY13" fmla="*/ 1746913 h 1746913"/>
              <a:gd name="connsiteX0" fmla="*/ 0 w 2804615"/>
              <a:gd name="connsiteY0" fmla="*/ 0 h 1385247"/>
              <a:gd name="connsiteX1" fmla="*/ 27296 w 2804615"/>
              <a:gd name="connsiteY1" fmla="*/ 361665 h 1385247"/>
              <a:gd name="connsiteX2" fmla="*/ 81887 w 2804615"/>
              <a:gd name="connsiteY2" fmla="*/ 716507 h 1385247"/>
              <a:gd name="connsiteX3" fmla="*/ 143302 w 2804615"/>
              <a:gd name="connsiteY3" fmla="*/ 887104 h 1385247"/>
              <a:gd name="connsiteX4" fmla="*/ 266132 w 2804615"/>
              <a:gd name="connsiteY4" fmla="*/ 1078173 h 1385247"/>
              <a:gd name="connsiteX5" fmla="*/ 368490 w 2804615"/>
              <a:gd name="connsiteY5" fmla="*/ 1160059 h 1385247"/>
              <a:gd name="connsiteX6" fmla="*/ 470848 w 2804615"/>
              <a:gd name="connsiteY6" fmla="*/ 1214650 h 1385247"/>
              <a:gd name="connsiteX7" fmla="*/ 634621 w 2804615"/>
              <a:gd name="connsiteY7" fmla="*/ 1262418 h 1385247"/>
              <a:gd name="connsiteX8" fmla="*/ 996287 w 2804615"/>
              <a:gd name="connsiteY8" fmla="*/ 1330656 h 1385247"/>
              <a:gd name="connsiteX9" fmla="*/ 1351129 w 2804615"/>
              <a:gd name="connsiteY9" fmla="*/ 1351128 h 1385247"/>
              <a:gd name="connsiteX10" fmla="*/ 1726442 w 2804615"/>
              <a:gd name="connsiteY10" fmla="*/ 1371600 h 1385247"/>
              <a:gd name="connsiteX11" fmla="*/ 2081284 w 2804615"/>
              <a:gd name="connsiteY11" fmla="*/ 1378424 h 1385247"/>
              <a:gd name="connsiteX12" fmla="*/ 2804615 w 2804615"/>
              <a:gd name="connsiteY12" fmla="*/ 1385247 h 1385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04615" h="1385247">
                <a:moveTo>
                  <a:pt x="0" y="0"/>
                </a:moveTo>
                <a:cubicBezTo>
                  <a:pt x="9099" y="120555"/>
                  <a:pt x="13648" y="242247"/>
                  <a:pt x="27296" y="361665"/>
                </a:cubicBezTo>
                <a:cubicBezTo>
                  <a:pt x="40944" y="481083"/>
                  <a:pt x="62553" y="628934"/>
                  <a:pt x="81887" y="716507"/>
                </a:cubicBezTo>
                <a:cubicBezTo>
                  <a:pt x="101221" y="804080"/>
                  <a:pt x="112595" y="826826"/>
                  <a:pt x="143302" y="887104"/>
                </a:cubicBezTo>
                <a:cubicBezTo>
                  <a:pt x="174010" y="947382"/>
                  <a:pt x="228601" y="1032681"/>
                  <a:pt x="266132" y="1078173"/>
                </a:cubicBezTo>
                <a:cubicBezTo>
                  <a:pt x="303663" y="1123666"/>
                  <a:pt x="334371" y="1137313"/>
                  <a:pt x="368490" y="1160059"/>
                </a:cubicBezTo>
                <a:cubicBezTo>
                  <a:pt x="402609" y="1182805"/>
                  <a:pt x="426493" y="1197590"/>
                  <a:pt x="470848" y="1214650"/>
                </a:cubicBezTo>
                <a:cubicBezTo>
                  <a:pt x="515203" y="1231710"/>
                  <a:pt x="547048" y="1243084"/>
                  <a:pt x="634621" y="1262418"/>
                </a:cubicBezTo>
                <a:cubicBezTo>
                  <a:pt x="722194" y="1281752"/>
                  <a:pt x="876869" y="1315871"/>
                  <a:pt x="996287" y="1330656"/>
                </a:cubicBezTo>
                <a:cubicBezTo>
                  <a:pt x="1115705" y="1345441"/>
                  <a:pt x="1351129" y="1351128"/>
                  <a:pt x="1351129" y="1351128"/>
                </a:cubicBezTo>
                <a:lnTo>
                  <a:pt x="1726442" y="1371600"/>
                </a:lnTo>
                <a:cubicBezTo>
                  <a:pt x="1848134" y="1376149"/>
                  <a:pt x="2081284" y="1378424"/>
                  <a:pt x="2081284" y="1378424"/>
                </a:cubicBezTo>
                <a:lnTo>
                  <a:pt x="2804615" y="1385247"/>
                </a:lnTo>
              </a:path>
            </a:pathLst>
          </a:cu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Freeform 97"/>
          <p:cNvSpPr/>
          <p:nvPr/>
        </p:nvSpPr>
        <p:spPr>
          <a:xfrm>
            <a:off x="3120786" y="1585386"/>
            <a:ext cx="2825086" cy="4299046"/>
          </a:xfrm>
          <a:custGeom>
            <a:avLst/>
            <a:gdLst>
              <a:gd name="connsiteX0" fmla="*/ 0 w 2806131"/>
              <a:gd name="connsiteY0" fmla="*/ 0 h 2429302"/>
              <a:gd name="connsiteX1" fmla="*/ 839338 w 2806131"/>
              <a:gd name="connsiteY1" fmla="*/ 20472 h 2429302"/>
              <a:gd name="connsiteX2" fmla="*/ 1078174 w 2806131"/>
              <a:gd name="connsiteY2" fmla="*/ 20472 h 2429302"/>
              <a:gd name="connsiteX3" fmla="*/ 1433015 w 2806131"/>
              <a:gd name="connsiteY3" fmla="*/ 47768 h 2429302"/>
              <a:gd name="connsiteX4" fmla="*/ 1794681 w 2806131"/>
              <a:gd name="connsiteY4" fmla="*/ 68239 h 2429302"/>
              <a:gd name="connsiteX5" fmla="*/ 2169994 w 2806131"/>
              <a:gd name="connsiteY5" fmla="*/ 136478 h 2429302"/>
              <a:gd name="connsiteX6" fmla="*/ 2333768 w 2806131"/>
              <a:gd name="connsiteY6" fmla="*/ 197893 h 2429302"/>
              <a:gd name="connsiteX7" fmla="*/ 2449774 w 2806131"/>
              <a:gd name="connsiteY7" fmla="*/ 259308 h 2429302"/>
              <a:gd name="connsiteX8" fmla="*/ 2531660 w 2806131"/>
              <a:gd name="connsiteY8" fmla="*/ 313899 h 2429302"/>
              <a:gd name="connsiteX9" fmla="*/ 2627194 w 2806131"/>
              <a:gd name="connsiteY9" fmla="*/ 443553 h 2429302"/>
              <a:gd name="connsiteX10" fmla="*/ 2702257 w 2806131"/>
              <a:gd name="connsiteY10" fmla="*/ 682389 h 2429302"/>
              <a:gd name="connsiteX11" fmla="*/ 2756848 w 2806131"/>
              <a:gd name="connsiteY11" fmla="*/ 1050878 h 2429302"/>
              <a:gd name="connsiteX12" fmla="*/ 2784144 w 2806131"/>
              <a:gd name="connsiteY12" fmla="*/ 1405720 h 2429302"/>
              <a:gd name="connsiteX13" fmla="*/ 2804615 w 2806131"/>
              <a:gd name="connsiteY13" fmla="*/ 1767386 h 2429302"/>
              <a:gd name="connsiteX14" fmla="*/ 2804615 w 2806131"/>
              <a:gd name="connsiteY14" fmla="*/ 2429302 h 2429302"/>
              <a:gd name="connsiteX15" fmla="*/ 2804615 w 2806131"/>
              <a:gd name="connsiteY15" fmla="*/ 2429302 h 2429302"/>
              <a:gd name="connsiteX16" fmla="*/ 2797791 w 2806131"/>
              <a:gd name="connsiteY16" fmla="*/ 2429302 h 2429302"/>
              <a:gd name="connsiteX0" fmla="*/ 0 w 2825086"/>
              <a:gd name="connsiteY0" fmla="*/ 0 h 4299046"/>
              <a:gd name="connsiteX1" fmla="*/ 839338 w 2825086"/>
              <a:gd name="connsiteY1" fmla="*/ 20472 h 4299046"/>
              <a:gd name="connsiteX2" fmla="*/ 1078174 w 2825086"/>
              <a:gd name="connsiteY2" fmla="*/ 20472 h 4299046"/>
              <a:gd name="connsiteX3" fmla="*/ 1433015 w 2825086"/>
              <a:gd name="connsiteY3" fmla="*/ 47768 h 4299046"/>
              <a:gd name="connsiteX4" fmla="*/ 1794681 w 2825086"/>
              <a:gd name="connsiteY4" fmla="*/ 68239 h 4299046"/>
              <a:gd name="connsiteX5" fmla="*/ 2169994 w 2825086"/>
              <a:gd name="connsiteY5" fmla="*/ 136478 h 4299046"/>
              <a:gd name="connsiteX6" fmla="*/ 2333768 w 2825086"/>
              <a:gd name="connsiteY6" fmla="*/ 197893 h 4299046"/>
              <a:gd name="connsiteX7" fmla="*/ 2449774 w 2825086"/>
              <a:gd name="connsiteY7" fmla="*/ 259308 h 4299046"/>
              <a:gd name="connsiteX8" fmla="*/ 2531660 w 2825086"/>
              <a:gd name="connsiteY8" fmla="*/ 313899 h 4299046"/>
              <a:gd name="connsiteX9" fmla="*/ 2627194 w 2825086"/>
              <a:gd name="connsiteY9" fmla="*/ 443553 h 4299046"/>
              <a:gd name="connsiteX10" fmla="*/ 2702257 w 2825086"/>
              <a:gd name="connsiteY10" fmla="*/ 682389 h 4299046"/>
              <a:gd name="connsiteX11" fmla="*/ 2756848 w 2825086"/>
              <a:gd name="connsiteY11" fmla="*/ 1050878 h 4299046"/>
              <a:gd name="connsiteX12" fmla="*/ 2784144 w 2825086"/>
              <a:gd name="connsiteY12" fmla="*/ 1405720 h 4299046"/>
              <a:gd name="connsiteX13" fmla="*/ 2804615 w 2825086"/>
              <a:gd name="connsiteY13" fmla="*/ 1767386 h 4299046"/>
              <a:gd name="connsiteX14" fmla="*/ 2804615 w 2825086"/>
              <a:gd name="connsiteY14" fmla="*/ 2429302 h 4299046"/>
              <a:gd name="connsiteX15" fmla="*/ 2804615 w 2825086"/>
              <a:gd name="connsiteY15" fmla="*/ 2429302 h 4299046"/>
              <a:gd name="connsiteX16" fmla="*/ 2825086 w 2825086"/>
              <a:gd name="connsiteY16" fmla="*/ 4299046 h 4299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25086" h="4299046">
                <a:moveTo>
                  <a:pt x="0" y="0"/>
                </a:moveTo>
                <a:lnTo>
                  <a:pt x="839338" y="20472"/>
                </a:lnTo>
                <a:cubicBezTo>
                  <a:pt x="1019034" y="23884"/>
                  <a:pt x="979228" y="15923"/>
                  <a:pt x="1078174" y="20472"/>
                </a:cubicBezTo>
                <a:cubicBezTo>
                  <a:pt x="1177120" y="25021"/>
                  <a:pt x="1313597" y="39807"/>
                  <a:pt x="1433015" y="47768"/>
                </a:cubicBezTo>
                <a:cubicBezTo>
                  <a:pt x="1552433" y="55729"/>
                  <a:pt x="1671851" y="53454"/>
                  <a:pt x="1794681" y="68239"/>
                </a:cubicBezTo>
                <a:cubicBezTo>
                  <a:pt x="1917511" y="83024"/>
                  <a:pt x="2080146" y="114869"/>
                  <a:pt x="2169994" y="136478"/>
                </a:cubicBezTo>
                <a:cubicBezTo>
                  <a:pt x="2259842" y="158087"/>
                  <a:pt x="2287138" y="177421"/>
                  <a:pt x="2333768" y="197893"/>
                </a:cubicBezTo>
                <a:cubicBezTo>
                  <a:pt x="2380398" y="218365"/>
                  <a:pt x="2416792" y="239974"/>
                  <a:pt x="2449774" y="259308"/>
                </a:cubicBezTo>
                <a:cubicBezTo>
                  <a:pt x="2482756" y="278642"/>
                  <a:pt x="2502090" y="283192"/>
                  <a:pt x="2531660" y="313899"/>
                </a:cubicBezTo>
                <a:cubicBezTo>
                  <a:pt x="2561230" y="344607"/>
                  <a:pt x="2598761" y="382138"/>
                  <a:pt x="2627194" y="443553"/>
                </a:cubicBezTo>
                <a:cubicBezTo>
                  <a:pt x="2655627" y="504968"/>
                  <a:pt x="2680648" y="581168"/>
                  <a:pt x="2702257" y="682389"/>
                </a:cubicBezTo>
                <a:cubicBezTo>
                  <a:pt x="2723866" y="783610"/>
                  <a:pt x="2743200" y="930323"/>
                  <a:pt x="2756848" y="1050878"/>
                </a:cubicBezTo>
                <a:cubicBezTo>
                  <a:pt x="2770496" y="1171433"/>
                  <a:pt x="2776183" y="1286302"/>
                  <a:pt x="2784144" y="1405720"/>
                </a:cubicBezTo>
                <a:cubicBezTo>
                  <a:pt x="2792105" y="1525138"/>
                  <a:pt x="2801203" y="1596789"/>
                  <a:pt x="2804615" y="1767386"/>
                </a:cubicBezTo>
                <a:cubicBezTo>
                  <a:pt x="2808027" y="1937983"/>
                  <a:pt x="2804615" y="2429302"/>
                  <a:pt x="2804615" y="2429302"/>
                </a:cubicBezTo>
                <a:lnTo>
                  <a:pt x="2804615" y="2429302"/>
                </a:lnTo>
                <a:lnTo>
                  <a:pt x="2825086" y="4299046"/>
                </a:lnTo>
              </a:path>
            </a:pathLst>
          </a:cu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31830" y="1464754"/>
                <a:ext cx="81868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30" y="1464754"/>
                <a:ext cx="818686" cy="6939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99"/>
          <p:cNvSpPr/>
          <p:nvPr/>
        </p:nvSpPr>
        <p:spPr>
          <a:xfrm>
            <a:off x="1253394" y="1646846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US" altLang="en-US" sz="2400" dirty="0">
                <a:solidFill>
                  <a:srgbClr val="FF0000"/>
                </a:solidFill>
              </a:rPr>
              <a:t> (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01" name="Text Box 227"/>
          <p:cNvSpPr txBox="1">
            <a:spLocks noChangeArrowheads="1"/>
          </p:cNvSpPr>
          <p:nvPr/>
        </p:nvSpPr>
        <p:spPr bwMode="auto">
          <a:xfrm>
            <a:off x="29360" y="2175793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the graph of:</a:t>
            </a:r>
            <a:endParaRPr lang="en-GB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262604" y="2624516"/>
                <a:ext cx="135466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604" y="2624516"/>
                <a:ext cx="1354666" cy="6939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Rectangle 102"/>
          <p:cNvSpPr/>
          <p:nvPr/>
        </p:nvSpPr>
        <p:spPr>
          <a:xfrm>
            <a:off x="1582197" y="2763365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US" altLang="en-US" sz="2400" dirty="0">
                <a:solidFill>
                  <a:srgbClr val="0070C0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) +2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04" name="Text Box 227"/>
          <p:cNvSpPr txBox="1">
            <a:spLocks noChangeArrowheads="1"/>
          </p:cNvSpPr>
          <p:nvPr/>
        </p:nvSpPr>
        <p:spPr bwMode="auto">
          <a:xfrm>
            <a:off x="114051" y="3438894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the graph of:</a:t>
            </a:r>
            <a:endParaRPr lang="en-GB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347295" y="3887617"/>
                <a:ext cx="135466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2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295" y="3887617"/>
                <a:ext cx="1354666" cy="6939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Rectangle 105"/>
          <p:cNvSpPr/>
          <p:nvPr/>
        </p:nvSpPr>
        <p:spPr>
          <a:xfrm>
            <a:off x="1666888" y="4026466"/>
            <a:ext cx="12987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) -3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6788267" y="3834332"/>
            <a:ext cx="109036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3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8" name="Text Box 227"/>
          <p:cNvSpPr txBox="1">
            <a:spLocks noChangeArrowheads="1"/>
          </p:cNvSpPr>
          <p:nvPr/>
        </p:nvSpPr>
        <p:spPr bwMode="auto">
          <a:xfrm>
            <a:off x="170796" y="4695247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the graph of:</a:t>
            </a:r>
            <a:endParaRPr lang="en-GB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404040" y="5143970"/>
                <a:ext cx="135466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2400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40" y="5143970"/>
                <a:ext cx="1354666" cy="6939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Rectangle 109"/>
          <p:cNvSpPr/>
          <p:nvPr/>
        </p:nvSpPr>
        <p:spPr>
          <a:xfrm>
            <a:off x="1723633" y="5282819"/>
            <a:ext cx="13692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US" altLang="en-US" sz="2400" dirty="0">
                <a:solidFill>
                  <a:srgbClr val="FF00FF"/>
                </a:solidFill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FF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FF00FF"/>
                </a:solidFill>
                <a:latin typeface="Times New Roman" panose="02020603050405020304" pitchFamily="18" charset="0"/>
              </a:rPr>
              <a:t>) +5</a:t>
            </a:r>
            <a:endParaRPr lang="en-GB" sz="2400" dirty="0">
              <a:solidFill>
                <a:srgbClr val="FF00FF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6691238" y="900421"/>
            <a:ext cx="1196161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rgbClr val="FF00FF"/>
                </a:solidFill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FF00FF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FF00FF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400" i="1" dirty="0">
                <a:solidFill>
                  <a:srgbClr val="FF00FF"/>
                </a:solidFill>
                <a:latin typeface="Times New Roman" panose="02020603050405020304" pitchFamily="18" charset="0"/>
              </a:rPr>
              <a:t>+ 5</a:t>
            </a:r>
            <a:endParaRPr lang="en-GB" sz="2400" dirty="0">
              <a:solidFill>
                <a:srgbClr val="FF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 Box 227"/>
              <p:cNvSpPr txBox="1">
                <a:spLocks noChangeArrowheads="1"/>
              </p:cNvSpPr>
              <p:nvPr/>
            </p:nvSpPr>
            <p:spPr bwMode="auto">
              <a:xfrm>
                <a:off x="2895302" y="5868919"/>
                <a:ext cx="5118332" cy="9235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</a:t>
                </a:r>
                <a:r>
                  <a:rPr lang="en-GB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altLang="en-US" dirty="0"/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) maps onto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=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altLang="en-US" dirty="0"/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)+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GB" altLang="en-US" dirty="0"/>
                  <a:t> under a vertical translation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altLang="en-US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altLang="en-US" sz="1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5" name="Text 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895302" y="5868919"/>
                <a:ext cx="5118332" cy="923586"/>
              </a:xfrm>
              <a:prstGeom prst="rect">
                <a:avLst/>
              </a:prstGeom>
              <a:blipFill>
                <a:blip r:embed="rId7"/>
                <a:stretch>
                  <a:fillRect l="-1905" t="-5298" r="-1071" b="-662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Rectangle 110">
            <a:hlinkClick r:id="rId8"/>
            <a:extLst>
              <a:ext uri="{FF2B5EF4-FFF2-40B4-BE49-F238E27FC236}">
                <a16:creationId xmlns:a16="http://schemas.microsoft.com/office/drawing/2014/main" id="{B7226FEA-4268-28F0-3CCC-D80149D06BEA}"/>
              </a:ext>
            </a:extLst>
          </p:cNvPr>
          <p:cNvSpPr/>
          <p:nvPr/>
        </p:nvSpPr>
        <p:spPr>
          <a:xfrm>
            <a:off x="8093025" y="611124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2" name="Rectangle 111">
            <a:hlinkClick r:id="rId8"/>
            <a:extLst>
              <a:ext uri="{FF2B5EF4-FFF2-40B4-BE49-F238E27FC236}">
                <a16:creationId xmlns:a16="http://schemas.microsoft.com/office/drawing/2014/main" id="{2C1339A3-4F70-DAE6-8134-8EE8A53068DF}"/>
              </a:ext>
            </a:extLst>
          </p:cNvPr>
          <p:cNvSpPr/>
          <p:nvPr/>
        </p:nvSpPr>
        <p:spPr>
          <a:xfrm>
            <a:off x="815925" y="654030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44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5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16" grpId="0"/>
      <p:bldP spid="1419" grpId="0"/>
      <p:bldP spid="4" grpId="0" animBg="1"/>
      <p:bldP spid="5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6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4" grpId="0"/>
      <p:bldP spid="1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27046" y="104623"/>
            <a:ext cx="2871788" cy="848996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400" b="1" dirty="0">
                <a:solidFill>
                  <a:schemeClr val="tx2"/>
                </a:solidFill>
              </a:rPr>
              <a:t>Transforming functions</a:t>
            </a:r>
            <a:endParaRPr lang="en-GB" altLang="en-US" sz="24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123705" y="1016308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the graph of: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96127" y="2128021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rgbClr val="FF0000"/>
                </a:solidFill>
              </a:rPr>
              <a:t> (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0000"/>
              </a:solidFill>
            </a:endParaRPr>
          </a:p>
        </p:txBody>
      </p:sp>
      <p:grpSp>
        <p:nvGrpSpPr>
          <p:cNvPr id="1344" name="Group 45"/>
          <p:cNvGrpSpPr>
            <a:grpSpLocks/>
          </p:cNvGrpSpPr>
          <p:nvPr/>
        </p:nvGrpSpPr>
        <p:grpSpPr bwMode="auto">
          <a:xfrm>
            <a:off x="2914132" y="3529"/>
            <a:ext cx="6126848" cy="5889626"/>
            <a:chOff x="231" y="625"/>
            <a:chExt cx="3834" cy="3710"/>
          </a:xfrm>
        </p:grpSpPr>
        <p:grpSp>
          <p:nvGrpSpPr>
            <p:cNvPr id="1345" name="Group 46"/>
            <p:cNvGrpSpPr>
              <a:grpSpLocks/>
            </p:cNvGrpSpPr>
            <p:nvPr/>
          </p:nvGrpSpPr>
          <p:grpSpPr bwMode="auto">
            <a:xfrm>
              <a:off x="231" y="625"/>
              <a:ext cx="3834" cy="3710"/>
              <a:chOff x="231" y="625"/>
              <a:chExt cx="3834" cy="3710"/>
            </a:xfrm>
          </p:grpSpPr>
          <p:grpSp>
            <p:nvGrpSpPr>
              <p:cNvPr id="1353" name="Group 47"/>
              <p:cNvGrpSpPr>
                <a:grpSpLocks/>
              </p:cNvGrpSpPr>
              <p:nvPr/>
            </p:nvGrpSpPr>
            <p:grpSpPr bwMode="auto">
              <a:xfrm>
                <a:off x="231" y="625"/>
                <a:ext cx="3834" cy="3710"/>
                <a:chOff x="231" y="625"/>
                <a:chExt cx="3834" cy="3710"/>
              </a:xfrm>
            </p:grpSpPr>
            <p:grpSp>
              <p:nvGrpSpPr>
                <p:cNvPr id="1355" name="Group 48"/>
                <p:cNvGrpSpPr>
                  <a:grpSpLocks/>
                </p:cNvGrpSpPr>
                <p:nvPr/>
              </p:nvGrpSpPr>
              <p:grpSpPr bwMode="auto">
                <a:xfrm>
                  <a:off x="231" y="625"/>
                  <a:ext cx="3834" cy="3710"/>
                  <a:chOff x="231" y="625"/>
                  <a:chExt cx="3834" cy="3710"/>
                </a:xfrm>
              </p:grpSpPr>
              <p:grpSp>
                <p:nvGrpSpPr>
                  <p:cNvPr id="1365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31" y="625"/>
                    <a:ext cx="3834" cy="3710"/>
                    <a:chOff x="960" y="2411"/>
                    <a:chExt cx="9596" cy="9277"/>
                  </a:xfrm>
                </p:grpSpPr>
                <p:sp>
                  <p:nvSpPr>
                    <p:cNvPr id="1367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17" y="2411"/>
                      <a:ext cx="763" cy="7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grpSp>
                  <p:nvGrpSpPr>
                    <p:cNvPr id="1368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29" y="2574"/>
                      <a:ext cx="9076" cy="9114"/>
                      <a:chOff x="662" y="1440"/>
                      <a:chExt cx="9076" cy="9114"/>
                    </a:xfrm>
                  </p:grpSpPr>
                  <p:grpSp>
                    <p:nvGrpSpPr>
                      <p:cNvPr id="1372" name="Group 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4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15" name="Lin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16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17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3" name="Group 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0" cy="9114"/>
                        <a:chOff x="2934" y="1440"/>
                        <a:chExt cx="1700" cy="9114"/>
                      </a:xfrm>
                    </p:grpSpPr>
                    <p:sp>
                      <p:nvSpPr>
                        <p:cNvPr id="1410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4" y="1482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11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12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13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4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6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7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8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9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5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2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3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4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5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6" name="Group 7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49" y="-2247"/>
                        <a:ext cx="1702" cy="9075"/>
                        <a:chOff x="2934" y="1437"/>
                        <a:chExt cx="1702" cy="9075"/>
                      </a:xfrm>
                    </p:grpSpPr>
                    <p:sp>
                      <p:nvSpPr>
                        <p:cNvPr id="1398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6" y="1437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9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0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1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7" name="Group 7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4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5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6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7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8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0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1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2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3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9" name="Group 8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6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7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8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9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80" name="Group 9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2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3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4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5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1381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1369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370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60" y="7677"/>
                      <a:ext cx="9596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 type="stealth"/>
                      <a:tailEnd type="stealth"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371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25" y="7677"/>
                      <a:ext cx="584" cy="52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</p:grpSp>
              <p:sp>
                <p:nvSpPr>
                  <p:cNvPr id="1366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9" y="2728"/>
                    <a:ext cx="1831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charset="0"/>
                      </a:rPr>
                      <a:t>   1    2    3   4    5   6    7      </a:t>
                    </a:r>
                  </a:p>
                </p:txBody>
              </p:sp>
            </p:grpSp>
            <p:grpSp>
              <p:nvGrpSpPr>
                <p:cNvPr id="1356" name="Group 102"/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1357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1</a:t>
                    </a:r>
                  </a:p>
                </p:txBody>
              </p:sp>
              <p:sp>
                <p:nvSpPr>
                  <p:cNvPr id="1358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2</a:t>
                    </a:r>
                  </a:p>
                </p:txBody>
              </p:sp>
              <p:sp>
                <p:nvSpPr>
                  <p:cNvPr id="1359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3</a:t>
                    </a:r>
                  </a:p>
                </p:txBody>
              </p:sp>
              <p:sp>
                <p:nvSpPr>
                  <p:cNvPr id="1360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4</a:t>
                    </a:r>
                  </a:p>
                </p:txBody>
              </p:sp>
              <p:sp>
                <p:nvSpPr>
                  <p:cNvPr id="1361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5</a:t>
                    </a:r>
                  </a:p>
                </p:txBody>
              </p:sp>
              <p:sp>
                <p:nvSpPr>
                  <p:cNvPr id="1362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charset="0"/>
                      </a:rPr>
                      <a:t>6</a:t>
                    </a:r>
                  </a:p>
                </p:txBody>
              </p:sp>
              <p:sp>
                <p:nvSpPr>
                  <p:cNvPr id="1363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7</a:t>
                    </a:r>
                  </a:p>
                </p:txBody>
              </p:sp>
              <p:sp>
                <p:nvSpPr>
                  <p:cNvPr id="1364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1354" name="Text Box 111"/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charset="0"/>
                  </a:rPr>
                  <a:t>    –7  –6  –5 –4 –3  –2  –1   </a:t>
                </a:r>
              </a:p>
            </p:txBody>
          </p:sp>
        </p:grpSp>
        <p:grpSp>
          <p:nvGrpSpPr>
            <p:cNvPr id="1346" name="Group 112"/>
            <p:cNvGrpSpPr>
              <a:grpSpLocks/>
            </p:cNvGrpSpPr>
            <p:nvPr/>
          </p:nvGrpSpPr>
          <p:grpSpPr bwMode="auto">
            <a:xfrm>
              <a:off x="1924" y="2843"/>
              <a:ext cx="542" cy="1369"/>
              <a:chOff x="1924" y="2843"/>
              <a:chExt cx="542" cy="1369"/>
            </a:xfrm>
          </p:grpSpPr>
          <p:sp>
            <p:nvSpPr>
              <p:cNvPr id="1347" name="Text Box 113"/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1348" name="Text Box 114"/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1349" name="Text Box 115"/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1350" name="Text Box 116"/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4</a:t>
                </a:r>
              </a:p>
            </p:txBody>
          </p:sp>
          <p:sp>
            <p:nvSpPr>
              <p:cNvPr id="1351" name="Text Box 117"/>
              <p:cNvSpPr txBox="1">
                <a:spLocks noChangeArrowheads="1"/>
              </p:cNvSpPr>
              <p:nvPr/>
            </p:nvSpPr>
            <p:spPr bwMode="auto">
              <a:xfrm>
                <a:off x="1924" y="3750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1352" name="Text Box 118"/>
              <p:cNvSpPr txBox="1">
                <a:spLocks noChangeArrowheads="1"/>
              </p:cNvSpPr>
              <p:nvPr/>
            </p:nvSpPr>
            <p:spPr bwMode="auto">
              <a:xfrm>
                <a:off x="1924" y="3981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6</a:t>
                </a:r>
              </a:p>
            </p:txBody>
          </p:sp>
        </p:grpSp>
      </p:grpSp>
      <p:sp>
        <p:nvSpPr>
          <p:cNvPr id="1419" name="Rectangle 1418"/>
          <p:cNvSpPr/>
          <p:nvPr/>
        </p:nvSpPr>
        <p:spPr>
          <a:xfrm>
            <a:off x="4765646" y="2154926"/>
            <a:ext cx="104227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rgbClr val="0070C0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x+2</a:t>
            </a: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052782" y="115995"/>
            <a:ext cx="2845558" cy="3186752"/>
          </a:xfrm>
          <a:custGeom>
            <a:avLst/>
            <a:gdLst>
              <a:gd name="connsiteX0" fmla="*/ 0 w 2845558"/>
              <a:gd name="connsiteY0" fmla="*/ 0 h 3186752"/>
              <a:gd name="connsiteX1" fmla="*/ 20472 w 2845558"/>
              <a:gd name="connsiteY1" fmla="*/ 127606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0 w 2845558"/>
              <a:gd name="connsiteY0" fmla="*/ 0 h 3186752"/>
              <a:gd name="connsiteX1" fmla="*/ 7772 w 2845558"/>
              <a:gd name="connsiteY1" fmla="*/ 109191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45558" h="3186752">
                <a:moveTo>
                  <a:pt x="0" y="0"/>
                </a:moveTo>
                <a:cubicBezTo>
                  <a:pt x="9098" y="518046"/>
                  <a:pt x="5497" y="851943"/>
                  <a:pt x="7772" y="1091916"/>
                </a:cubicBezTo>
                <a:cubicBezTo>
                  <a:pt x="10047" y="1331889"/>
                  <a:pt x="8120" y="1321574"/>
                  <a:pt x="13648" y="1439839"/>
                </a:cubicBezTo>
                <a:cubicBezTo>
                  <a:pt x="19176" y="1558104"/>
                  <a:pt x="40943" y="1801505"/>
                  <a:pt x="40943" y="1801505"/>
                </a:cubicBezTo>
                <a:cubicBezTo>
                  <a:pt x="50042" y="1922060"/>
                  <a:pt x="54591" y="2043752"/>
                  <a:pt x="68239" y="2163170"/>
                </a:cubicBezTo>
                <a:cubicBezTo>
                  <a:pt x="81887" y="2282588"/>
                  <a:pt x="103496" y="2430439"/>
                  <a:pt x="122830" y="2518012"/>
                </a:cubicBezTo>
                <a:cubicBezTo>
                  <a:pt x="142164" y="2605585"/>
                  <a:pt x="153538" y="2628331"/>
                  <a:pt x="184245" y="2688609"/>
                </a:cubicBezTo>
                <a:cubicBezTo>
                  <a:pt x="214953" y="2748887"/>
                  <a:pt x="269544" y="2834186"/>
                  <a:pt x="307075" y="2879678"/>
                </a:cubicBezTo>
                <a:cubicBezTo>
                  <a:pt x="344606" y="2925171"/>
                  <a:pt x="375314" y="2938818"/>
                  <a:pt x="409433" y="2961564"/>
                </a:cubicBezTo>
                <a:cubicBezTo>
                  <a:pt x="443552" y="2984310"/>
                  <a:pt x="467436" y="2999095"/>
                  <a:pt x="511791" y="3016155"/>
                </a:cubicBezTo>
                <a:cubicBezTo>
                  <a:pt x="556146" y="3033215"/>
                  <a:pt x="587991" y="3044589"/>
                  <a:pt x="675564" y="3063923"/>
                </a:cubicBezTo>
                <a:cubicBezTo>
                  <a:pt x="763137" y="3083257"/>
                  <a:pt x="917812" y="3117376"/>
                  <a:pt x="1037230" y="3132161"/>
                </a:cubicBezTo>
                <a:cubicBezTo>
                  <a:pt x="1156648" y="3146946"/>
                  <a:pt x="1392072" y="3152633"/>
                  <a:pt x="1392072" y="3152633"/>
                </a:cubicBezTo>
                <a:lnTo>
                  <a:pt x="1767385" y="3173105"/>
                </a:lnTo>
                <a:cubicBezTo>
                  <a:pt x="1889077" y="3177654"/>
                  <a:pt x="2122227" y="3179929"/>
                  <a:pt x="2122227" y="3179929"/>
                </a:cubicBezTo>
                <a:lnTo>
                  <a:pt x="2845558" y="3186752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/>
          <p:cNvSpPr/>
          <p:nvPr/>
        </p:nvSpPr>
        <p:spPr>
          <a:xfrm>
            <a:off x="3118513" y="3411929"/>
            <a:ext cx="2806131" cy="2429302"/>
          </a:xfrm>
          <a:custGeom>
            <a:avLst/>
            <a:gdLst>
              <a:gd name="connsiteX0" fmla="*/ 0 w 2806131"/>
              <a:gd name="connsiteY0" fmla="*/ 0 h 2429302"/>
              <a:gd name="connsiteX1" fmla="*/ 839338 w 2806131"/>
              <a:gd name="connsiteY1" fmla="*/ 20472 h 2429302"/>
              <a:gd name="connsiteX2" fmla="*/ 1078174 w 2806131"/>
              <a:gd name="connsiteY2" fmla="*/ 20472 h 2429302"/>
              <a:gd name="connsiteX3" fmla="*/ 1433015 w 2806131"/>
              <a:gd name="connsiteY3" fmla="*/ 47768 h 2429302"/>
              <a:gd name="connsiteX4" fmla="*/ 1794681 w 2806131"/>
              <a:gd name="connsiteY4" fmla="*/ 68239 h 2429302"/>
              <a:gd name="connsiteX5" fmla="*/ 2169994 w 2806131"/>
              <a:gd name="connsiteY5" fmla="*/ 136478 h 2429302"/>
              <a:gd name="connsiteX6" fmla="*/ 2333768 w 2806131"/>
              <a:gd name="connsiteY6" fmla="*/ 197893 h 2429302"/>
              <a:gd name="connsiteX7" fmla="*/ 2449774 w 2806131"/>
              <a:gd name="connsiteY7" fmla="*/ 259308 h 2429302"/>
              <a:gd name="connsiteX8" fmla="*/ 2531660 w 2806131"/>
              <a:gd name="connsiteY8" fmla="*/ 313899 h 2429302"/>
              <a:gd name="connsiteX9" fmla="*/ 2627194 w 2806131"/>
              <a:gd name="connsiteY9" fmla="*/ 443553 h 2429302"/>
              <a:gd name="connsiteX10" fmla="*/ 2702257 w 2806131"/>
              <a:gd name="connsiteY10" fmla="*/ 682389 h 2429302"/>
              <a:gd name="connsiteX11" fmla="*/ 2756848 w 2806131"/>
              <a:gd name="connsiteY11" fmla="*/ 1050878 h 2429302"/>
              <a:gd name="connsiteX12" fmla="*/ 2784144 w 2806131"/>
              <a:gd name="connsiteY12" fmla="*/ 1405720 h 2429302"/>
              <a:gd name="connsiteX13" fmla="*/ 2804615 w 2806131"/>
              <a:gd name="connsiteY13" fmla="*/ 1767386 h 2429302"/>
              <a:gd name="connsiteX14" fmla="*/ 2804615 w 2806131"/>
              <a:gd name="connsiteY14" fmla="*/ 2429302 h 2429302"/>
              <a:gd name="connsiteX15" fmla="*/ 2804615 w 2806131"/>
              <a:gd name="connsiteY15" fmla="*/ 2429302 h 2429302"/>
              <a:gd name="connsiteX16" fmla="*/ 2797791 w 2806131"/>
              <a:gd name="connsiteY16" fmla="*/ 2429302 h 242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06131" h="2429302">
                <a:moveTo>
                  <a:pt x="0" y="0"/>
                </a:moveTo>
                <a:lnTo>
                  <a:pt x="839338" y="20472"/>
                </a:lnTo>
                <a:cubicBezTo>
                  <a:pt x="1019034" y="23884"/>
                  <a:pt x="979228" y="15923"/>
                  <a:pt x="1078174" y="20472"/>
                </a:cubicBezTo>
                <a:cubicBezTo>
                  <a:pt x="1177120" y="25021"/>
                  <a:pt x="1313597" y="39807"/>
                  <a:pt x="1433015" y="47768"/>
                </a:cubicBezTo>
                <a:cubicBezTo>
                  <a:pt x="1552433" y="55729"/>
                  <a:pt x="1671851" y="53454"/>
                  <a:pt x="1794681" y="68239"/>
                </a:cubicBezTo>
                <a:cubicBezTo>
                  <a:pt x="1917511" y="83024"/>
                  <a:pt x="2080146" y="114869"/>
                  <a:pt x="2169994" y="136478"/>
                </a:cubicBezTo>
                <a:cubicBezTo>
                  <a:pt x="2259842" y="158087"/>
                  <a:pt x="2287138" y="177421"/>
                  <a:pt x="2333768" y="197893"/>
                </a:cubicBezTo>
                <a:cubicBezTo>
                  <a:pt x="2380398" y="218365"/>
                  <a:pt x="2416792" y="239974"/>
                  <a:pt x="2449774" y="259308"/>
                </a:cubicBezTo>
                <a:cubicBezTo>
                  <a:pt x="2482756" y="278642"/>
                  <a:pt x="2502090" y="283192"/>
                  <a:pt x="2531660" y="313899"/>
                </a:cubicBezTo>
                <a:cubicBezTo>
                  <a:pt x="2561230" y="344607"/>
                  <a:pt x="2598761" y="382138"/>
                  <a:pt x="2627194" y="443553"/>
                </a:cubicBezTo>
                <a:cubicBezTo>
                  <a:pt x="2655627" y="504968"/>
                  <a:pt x="2680648" y="581168"/>
                  <a:pt x="2702257" y="682389"/>
                </a:cubicBezTo>
                <a:cubicBezTo>
                  <a:pt x="2723866" y="783610"/>
                  <a:pt x="2743200" y="930323"/>
                  <a:pt x="2756848" y="1050878"/>
                </a:cubicBezTo>
                <a:cubicBezTo>
                  <a:pt x="2770496" y="1171433"/>
                  <a:pt x="2776183" y="1286302"/>
                  <a:pt x="2784144" y="1405720"/>
                </a:cubicBezTo>
                <a:cubicBezTo>
                  <a:pt x="2792105" y="1525138"/>
                  <a:pt x="2801203" y="1596789"/>
                  <a:pt x="2804615" y="1767386"/>
                </a:cubicBezTo>
                <a:cubicBezTo>
                  <a:pt x="2808027" y="1937983"/>
                  <a:pt x="2804615" y="2429302"/>
                  <a:pt x="2804615" y="2429302"/>
                </a:cubicBezTo>
                <a:lnTo>
                  <a:pt x="2804615" y="2429302"/>
                </a:lnTo>
                <a:lnTo>
                  <a:pt x="2797791" y="2429302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Freeform 92"/>
          <p:cNvSpPr/>
          <p:nvPr/>
        </p:nvSpPr>
        <p:spPr>
          <a:xfrm>
            <a:off x="5304415" y="104622"/>
            <a:ext cx="3568889" cy="3200400"/>
          </a:xfrm>
          <a:custGeom>
            <a:avLst/>
            <a:gdLst>
              <a:gd name="connsiteX0" fmla="*/ 0 w 2845558"/>
              <a:gd name="connsiteY0" fmla="*/ 0 h 3186752"/>
              <a:gd name="connsiteX1" fmla="*/ 20472 w 2845558"/>
              <a:gd name="connsiteY1" fmla="*/ 127606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0 w 2845558"/>
              <a:gd name="connsiteY0" fmla="*/ 0 h 3186752"/>
              <a:gd name="connsiteX1" fmla="*/ 7772 w 2845558"/>
              <a:gd name="connsiteY1" fmla="*/ 109191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34965 w 2839580"/>
              <a:gd name="connsiteY0" fmla="*/ 0 h 2449773"/>
              <a:gd name="connsiteX1" fmla="*/ 1794 w 2839580"/>
              <a:gd name="connsiteY1" fmla="*/ 354937 h 2449773"/>
              <a:gd name="connsiteX2" fmla="*/ 7670 w 2839580"/>
              <a:gd name="connsiteY2" fmla="*/ 702860 h 2449773"/>
              <a:gd name="connsiteX3" fmla="*/ 34965 w 2839580"/>
              <a:gd name="connsiteY3" fmla="*/ 1064526 h 2449773"/>
              <a:gd name="connsiteX4" fmla="*/ 62261 w 2839580"/>
              <a:gd name="connsiteY4" fmla="*/ 1426191 h 2449773"/>
              <a:gd name="connsiteX5" fmla="*/ 116852 w 2839580"/>
              <a:gd name="connsiteY5" fmla="*/ 1781033 h 2449773"/>
              <a:gd name="connsiteX6" fmla="*/ 178267 w 2839580"/>
              <a:gd name="connsiteY6" fmla="*/ 1951630 h 2449773"/>
              <a:gd name="connsiteX7" fmla="*/ 301097 w 2839580"/>
              <a:gd name="connsiteY7" fmla="*/ 2142699 h 2449773"/>
              <a:gd name="connsiteX8" fmla="*/ 403455 w 2839580"/>
              <a:gd name="connsiteY8" fmla="*/ 2224585 h 2449773"/>
              <a:gd name="connsiteX9" fmla="*/ 505813 w 2839580"/>
              <a:gd name="connsiteY9" fmla="*/ 2279176 h 2449773"/>
              <a:gd name="connsiteX10" fmla="*/ 669586 w 2839580"/>
              <a:gd name="connsiteY10" fmla="*/ 2326944 h 2449773"/>
              <a:gd name="connsiteX11" fmla="*/ 1031252 w 2839580"/>
              <a:gd name="connsiteY11" fmla="*/ 2395182 h 2449773"/>
              <a:gd name="connsiteX12" fmla="*/ 1386094 w 2839580"/>
              <a:gd name="connsiteY12" fmla="*/ 2415654 h 2449773"/>
              <a:gd name="connsiteX13" fmla="*/ 1761407 w 2839580"/>
              <a:gd name="connsiteY13" fmla="*/ 2436126 h 2449773"/>
              <a:gd name="connsiteX14" fmla="*/ 2116249 w 2839580"/>
              <a:gd name="connsiteY14" fmla="*/ 2442950 h 2449773"/>
              <a:gd name="connsiteX15" fmla="*/ 2839580 w 2839580"/>
              <a:gd name="connsiteY15" fmla="*/ 2449773 h 2449773"/>
              <a:gd name="connsiteX0" fmla="*/ 5876 w 2837786"/>
              <a:gd name="connsiteY0" fmla="*/ 0 h 2449773"/>
              <a:gd name="connsiteX1" fmla="*/ 0 w 2837786"/>
              <a:gd name="connsiteY1" fmla="*/ 354937 h 2449773"/>
              <a:gd name="connsiteX2" fmla="*/ 5876 w 2837786"/>
              <a:gd name="connsiteY2" fmla="*/ 702860 h 2449773"/>
              <a:gd name="connsiteX3" fmla="*/ 33171 w 2837786"/>
              <a:gd name="connsiteY3" fmla="*/ 1064526 h 2449773"/>
              <a:gd name="connsiteX4" fmla="*/ 60467 w 2837786"/>
              <a:gd name="connsiteY4" fmla="*/ 1426191 h 2449773"/>
              <a:gd name="connsiteX5" fmla="*/ 115058 w 2837786"/>
              <a:gd name="connsiteY5" fmla="*/ 1781033 h 2449773"/>
              <a:gd name="connsiteX6" fmla="*/ 176473 w 2837786"/>
              <a:gd name="connsiteY6" fmla="*/ 1951630 h 2449773"/>
              <a:gd name="connsiteX7" fmla="*/ 299303 w 2837786"/>
              <a:gd name="connsiteY7" fmla="*/ 2142699 h 2449773"/>
              <a:gd name="connsiteX8" fmla="*/ 401661 w 2837786"/>
              <a:gd name="connsiteY8" fmla="*/ 2224585 h 2449773"/>
              <a:gd name="connsiteX9" fmla="*/ 504019 w 2837786"/>
              <a:gd name="connsiteY9" fmla="*/ 2279176 h 2449773"/>
              <a:gd name="connsiteX10" fmla="*/ 667792 w 2837786"/>
              <a:gd name="connsiteY10" fmla="*/ 2326944 h 2449773"/>
              <a:gd name="connsiteX11" fmla="*/ 1029458 w 2837786"/>
              <a:gd name="connsiteY11" fmla="*/ 2395182 h 2449773"/>
              <a:gd name="connsiteX12" fmla="*/ 1384300 w 2837786"/>
              <a:gd name="connsiteY12" fmla="*/ 2415654 h 2449773"/>
              <a:gd name="connsiteX13" fmla="*/ 1759613 w 2837786"/>
              <a:gd name="connsiteY13" fmla="*/ 2436126 h 2449773"/>
              <a:gd name="connsiteX14" fmla="*/ 2114455 w 2837786"/>
              <a:gd name="connsiteY14" fmla="*/ 2442950 h 2449773"/>
              <a:gd name="connsiteX15" fmla="*/ 2837786 w 2837786"/>
              <a:gd name="connsiteY15" fmla="*/ 2449773 h 2449773"/>
              <a:gd name="connsiteX0" fmla="*/ 0 w 2859205"/>
              <a:gd name="connsiteY0" fmla="*/ 0 h 3200400"/>
              <a:gd name="connsiteX1" fmla="*/ 21419 w 2859205"/>
              <a:gd name="connsiteY1" fmla="*/ 1105564 h 3200400"/>
              <a:gd name="connsiteX2" fmla="*/ 27295 w 2859205"/>
              <a:gd name="connsiteY2" fmla="*/ 1453487 h 3200400"/>
              <a:gd name="connsiteX3" fmla="*/ 54590 w 2859205"/>
              <a:gd name="connsiteY3" fmla="*/ 1815153 h 3200400"/>
              <a:gd name="connsiteX4" fmla="*/ 81886 w 2859205"/>
              <a:gd name="connsiteY4" fmla="*/ 2176818 h 3200400"/>
              <a:gd name="connsiteX5" fmla="*/ 136477 w 2859205"/>
              <a:gd name="connsiteY5" fmla="*/ 2531660 h 3200400"/>
              <a:gd name="connsiteX6" fmla="*/ 197892 w 2859205"/>
              <a:gd name="connsiteY6" fmla="*/ 2702257 h 3200400"/>
              <a:gd name="connsiteX7" fmla="*/ 320722 w 2859205"/>
              <a:gd name="connsiteY7" fmla="*/ 2893326 h 3200400"/>
              <a:gd name="connsiteX8" fmla="*/ 423080 w 2859205"/>
              <a:gd name="connsiteY8" fmla="*/ 2975212 h 3200400"/>
              <a:gd name="connsiteX9" fmla="*/ 525438 w 2859205"/>
              <a:gd name="connsiteY9" fmla="*/ 3029803 h 3200400"/>
              <a:gd name="connsiteX10" fmla="*/ 689211 w 2859205"/>
              <a:gd name="connsiteY10" fmla="*/ 3077571 h 3200400"/>
              <a:gd name="connsiteX11" fmla="*/ 1050877 w 2859205"/>
              <a:gd name="connsiteY11" fmla="*/ 3145809 h 3200400"/>
              <a:gd name="connsiteX12" fmla="*/ 1405719 w 2859205"/>
              <a:gd name="connsiteY12" fmla="*/ 3166281 h 3200400"/>
              <a:gd name="connsiteX13" fmla="*/ 1781032 w 2859205"/>
              <a:gd name="connsiteY13" fmla="*/ 3186753 h 3200400"/>
              <a:gd name="connsiteX14" fmla="*/ 2135874 w 2859205"/>
              <a:gd name="connsiteY14" fmla="*/ 3193577 h 3200400"/>
              <a:gd name="connsiteX15" fmla="*/ 2859205 w 2859205"/>
              <a:gd name="connsiteY15" fmla="*/ 3200400 h 3200400"/>
              <a:gd name="connsiteX0" fmla="*/ 0 w 3568889"/>
              <a:gd name="connsiteY0" fmla="*/ 0 h 3194182"/>
              <a:gd name="connsiteX1" fmla="*/ 21419 w 3568889"/>
              <a:gd name="connsiteY1" fmla="*/ 1105564 h 3194182"/>
              <a:gd name="connsiteX2" fmla="*/ 27295 w 3568889"/>
              <a:gd name="connsiteY2" fmla="*/ 1453487 h 3194182"/>
              <a:gd name="connsiteX3" fmla="*/ 54590 w 3568889"/>
              <a:gd name="connsiteY3" fmla="*/ 1815153 h 3194182"/>
              <a:gd name="connsiteX4" fmla="*/ 81886 w 3568889"/>
              <a:gd name="connsiteY4" fmla="*/ 2176818 h 3194182"/>
              <a:gd name="connsiteX5" fmla="*/ 136477 w 3568889"/>
              <a:gd name="connsiteY5" fmla="*/ 2531660 h 3194182"/>
              <a:gd name="connsiteX6" fmla="*/ 197892 w 3568889"/>
              <a:gd name="connsiteY6" fmla="*/ 2702257 h 3194182"/>
              <a:gd name="connsiteX7" fmla="*/ 320722 w 3568889"/>
              <a:gd name="connsiteY7" fmla="*/ 2893326 h 3194182"/>
              <a:gd name="connsiteX8" fmla="*/ 423080 w 3568889"/>
              <a:gd name="connsiteY8" fmla="*/ 2975212 h 3194182"/>
              <a:gd name="connsiteX9" fmla="*/ 525438 w 3568889"/>
              <a:gd name="connsiteY9" fmla="*/ 3029803 h 3194182"/>
              <a:gd name="connsiteX10" fmla="*/ 689211 w 3568889"/>
              <a:gd name="connsiteY10" fmla="*/ 3077571 h 3194182"/>
              <a:gd name="connsiteX11" fmla="*/ 1050877 w 3568889"/>
              <a:gd name="connsiteY11" fmla="*/ 3145809 h 3194182"/>
              <a:gd name="connsiteX12" fmla="*/ 1405719 w 3568889"/>
              <a:gd name="connsiteY12" fmla="*/ 3166281 h 3194182"/>
              <a:gd name="connsiteX13" fmla="*/ 1781032 w 3568889"/>
              <a:gd name="connsiteY13" fmla="*/ 3186753 h 3194182"/>
              <a:gd name="connsiteX14" fmla="*/ 2135874 w 3568889"/>
              <a:gd name="connsiteY14" fmla="*/ 3193577 h 3194182"/>
              <a:gd name="connsiteX15" fmla="*/ 3568889 w 3568889"/>
              <a:gd name="connsiteY15" fmla="*/ 3173104 h 3194182"/>
              <a:gd name="connsiteX0" fmla="*/ 0 w 3568889"/>
              <a:gd name="connsiteY0" fmla="*/ 0 h 3200400"/>
              <a:gd name="connsiteX1" fmla="*/ 21419 w 3568889"/>
              <a:gd name="connsiteY1" fmla="*/ 1105564 h 3200400"/>
              <a:gd name="connsiteX2" fmla="*/ 27295 w 3568889"/>
              <a:gd name="connsiteY2" fmla="*/ 1453487 h 3200400"/>
              <a:gd name="connsiteX3" fmla="*/ 54590 w 3568889"/>
              <a:gd name="connsiteY3" fmla="*/ 1815153 h 3200400"/>
              <a:gd name="connsiteX4" fmla="*/ 81886 w 3568889"/>
              <a:gd name="connsiteY4" fmla="*/ 2176818 h 3200400"/>
              <a:gd name="connsiteX5" fmla="*/ 136477 w 3568889"/>
              <a:gd name="connsiteY5" fmla="*/ 2531660 h 3200400"/>
              <a:gd name="connsiteX6" fmla="*/ 197892 w 3568889"/>
              <a:gd name="connsiteY6" fmla="*/ 2702257 h 3200400"/>
              <a:gd name="connsiteX7" fmla="*/ 320722 w 3568889"/>
              <a:gd name="connsiteY7" fmla="*/ 2893326 h 3200400"/>
              <a:gd name="connsiteX8" fmla="*/ 423080 w 3568889"/>
              <a:gd name="connsiteY8" fmla="*/ 2975212 h 3200400"/>
              <a:gd name="connsiteX9" fmla="*/ 525438 w 3568889"/>
              <a:gd name="connsiteY9" fmla="*/ 3029803 h 3200400"/>
              <a:gd name="connsiteX10" fmla="*/ 689211 w 3568889"/>
              <a:gd name="connsiteY10" fmla="*/ 3077571 h 3200400"/>
              <a:gd name="connsiteX11" fmla="*/ 1050877 w 3568889"/>
              <a:gd name="connsiteY11" fmla="*/ 3145809 h 3200400"/>
              <a:gd name="connsiteX12" fmla="*/ 1405719 w 3568889"/>
              <a:gd name="connsiteY12" fmla="*/ 3166281 h 3200400"/>
              <a:gd name="connsiteX13" fmla="*/ 1781032 w 3568889"/>
              <a:gd name="connsiteY13" fmla="*/ 3186753 h 3200400"/>
              <a:gd name="connsiteX14" fmla="*/ 2135874 w 3568889"/>
              <a:gd name="connsiteY14" fmla="*/ 3193577 h 3200400"/>
              <a:gd name="connsiteX15" fmla="*/ 3568889 w 3568889"/>
              <a:gd name="connsiteY15" fmla="*/ 320040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568889" h="3200400">
                <a:moveTo>
                  <a:pt x="0" y="0"/>
                </a:moveTo>
                <a:cubicBezTo>
                  <a:pt x="9098" y="518046"/>
                  <a:pt x="16870" y="863316"/>
                  <a:pt x="21419" y="1105564"/>
                </a:cubicBezTo>
                <a:cubicBezTo>
                  <a:pt x="25968" y="1347812"/>
                  <a:pt x="21767" y="1335222"/>
                  <a:pt x="27295" y="1453487"/>
                </a:cubicBezTo>
                <a:cubicBezTo>
                  <a:pt x="32823" y="1571752"/>
                  <a:pt x="54590" y="1815153"/>
                  <a:pt x="54590" y="1815153"/>
                </a:cubicBezTo>
                <a:cubicBezTo>
                  <a:pt x="63689" y="1935708"/>
                  <a:pt x="68238" y="2057400"/>
                  <a:pt x="81886" y="2176818"/>
                </a:cubicBezTo>
                <a:cubicBezTo>
                  <a:pt x="95534" y="2296236"/>
                  <a:pt x="117143" y="2444087"/>
                  <a:pt x="136477" y="2531660"/>
                </a:cubicBezTo>
                <a:cubicBezTo>
                  <a:pt x="155811" y="2619233"/>
                  <a:pt x="167185" y="2641979"/>
                  <a:pt x="197892" y="2702257"/>
                </a:cubicBezTo>
                <a:cubicBezTo>
                  <a:pt x="228600" y="2762535"/>
                  <a:pt x="283191" y="2847834"/>
                  <a:pt x="320722" y="2893326"/>
                </a:cubicBezTo>
                <a:cubicBezTo>
                  <a:pt x="358253" y="2938819"/>
                  <a:pt x="388961" y="2952466"/>
                  <a:pt x="423080" y="2975212"/>
                </a:cubicBezTo>
                <a:cubicBezTo>
                  <a:pt x="457199" y="2997958"/>
                  <a:pt x="481083" y="3012743"/>
                  <a:pt x="525438" y="3029803"/>
                </a:cubicBezTo>
                <a:cubicBezTo>
                  <a:pt x="569793" y="3046863"/>
                  <a:pt x="601638" y="3058237"/>
                  <a:pt x="689211" y="3077571"/>
                </a:cubicBezTo>
                <a:cubicBezTo>
                  <a:pt x="776784" y="3096905"/>
                  <a:pt x="931459" y="3131024"/>
                  <a:pt x="1050877" y="3145809"/>
                </a:cubicBezTo>
                <a:cubicBezTo>
                  <a:pt x="1170295" y="3160594"/>
                  <a:pt x="1405719" y="3166281"/>
                  <a:pt x="1405719" y="3166281"/>
                </a:cubicBezTo>
                <a:lnTo>
                  <a:pt x="1781032" y="3186753"/>
                </a:lnTo>
                <a:cubicBezTo>
                  <a:pt x="1902724" y="3191302"/>
                  <a:pt x="1837898" y="3191303"/>
                  <a:pt x="2135874" y="3193577"/>
                </a:cubicBezTo>
                <a:lnTo>
                  <a:pt x="3568889" y="3200400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Freeform 93"/>
          <p:cNvSpPr/>
          <p:nvPr/>
        </p:nvSpPr>
        <p:spPr>
          <a:xfrm>
            <a:off x="3073006" y="3433231"/>
            <a:ext cx="2116919" cy="2410275"/>
          </a:xfrm>
          <a:custGeom>
            <a:avLst/>
            <a:gdLst>
              <a:gd name="connsiteX0" fmla="*/ 0 w 2806131"/>
              <a:gd name="connsiteY0" fmla="*/ 0 h 2429302"/>
              <a:gd name="connsiteX1" fmla="*/ 839338 w 2806131"/>
              <a:gd name="connsiteY1" fmla="*/ 20472 h 2429302"/>
              <a:gd name="connsiteX2" fmla="*/ 1078174 w 2806131"/>
              <a:gd name="connsiteY2" fmla="*/ 20472 h 2429302"/>
              <a:gd name="connsiteX3" fmla="*/ 1433015 w 2806131"/>
              <a:gd name="connsiteY3" fmla="*/ 47768 h 2429302"/>
              <a:gd name="connsiteX4" fmla="*/ 1794681 w 2806131"/>
              <a:gd name="connsiteY4" fmla="*/ 68239 h 2429302"/>
              <a:gd name="connsiteX5" fmla="*/ 2169994 w 2806131"/>
              <a:gd name="connsiteY5" fmla="*/ 136478 h 2429302"/>
              <a:gd name="connsiteX6" fmla="*/ 2333768 w 2806131"/>
              <a:gd name="connsiteY6" fmla="*/ 197893 h 2429302"/>
              <a:gd name="connsiteX7" fmla="*/ 2449774 w 2806131"/>
              <a:gd name="connsiteY7" fmla="*/ 259308 h 2429302"/>
              <a:gd name="connsiteX8" fmla="*/ 2531660 w 2806131"/>
              <a:gd name="connsiteY8" fmla="*/ 313899 h 2429302"/>
              <a:gd name="connsiteX9" fmla="*/ 2627194 w 2806131"/>
              <a:gd name="connsiteY9" fmla="*/ 443553 h 2429302"/>
              <a:gd name="connsiteX10" fmla="*/ 2702257 w 2806131"/>
              <a:gd name="connsiteY10" fmla="*/ 682389 h 2429302"/>
              <a:gd name="connsiteX11" fmla="*/ 2756848 w 2806131"/>
              <a:gd name="connsiteY11" fmla="*/ 1050878 h 2429302"/>
              <a:gd name="connsiteX12" fmla="*/ 2784144 w 2806131"/>
              <a:gd name="connsiteY12" fmla="*/ 1405720 h 2429302"/>
              <a:gd name="connsiteX13" fmla="*/ 2804615 w 2806131"/>
              <a:gd name="connsiteY13" fmla="*/ 1767386 h 2429302"/>
              <a:gd name="connsiteX14" fmla="*/ 2804615 w 2806131"/>
              <a:gd name="connsiteY14" fmla="*/ 2429302 h 2429302"/>
              <a:gd name="connsiteX15" fmla="*/ 2804615 w 2806131"/>
              <a:gd name="connsiteY15" fmla="*/ 2429302 h 2429302"/>
              <a:gd name="connsiteX16" fmla="*/ 2797791 w 2806131"/>
              <a:gd name="connsiteY16" fmla="*/ 2429302 h 2429302"/>
              <a:gd name="connsiteX0" fmla="*/ 0 w 2825087"/>
              <a:gd name="connsiteY0" fmla="*/ 0 h 3179929"/>
              <a:gd name="connsiteX1" fmla="*/ 839338 w 2825087"/>
              <a:gd name="connsiteY1" fmla="*/ 20472 h 3179929"/>
              <a:gd name="connsiteX2" fmla="*/ 1078174 w 2825087"/>
              <a:gd name="connsiteY2" fmla="*/ 20472 h 3179929"/>
              <a:gd name="connsiteX3" fmla="*/ 1433015 w 2825087"/>
              <a:gd name="connsiteY3" fmla="*/ 47768 h 3179929"/>
              <a:gd name="connsiteX4" fmla="*/ 1794681 w 2825087"/>
              <a:gd name="connsiteY4" fmla="*/ 68239 h 3179929"/>
              <a:gd name="connsiteX5" fmla="*/ 2169994 w 2825087"/>
              <a:gd name="connsiteY5" fmla="*/ 136478 h 3179929"/>
              <a:gd name="connsiteX6" fmla="*/ 2333768 w 2825087"/>
              <a:gd name="connsiteY6" fmla="*/ 197893 h 3179929"/>
              <a:gd name="connsiteX7" fmla="*/ 2449774 w 2825087"/>
              <a:gd name="connsiteY7" fmla="*/ 259308 h 3179929"/>
              <a:gd name="connsiteX8" fmla="*/ 2531660 w 2825087"/>
              <a:gd name="connsiteY8" fmla="*/ 313899 h 3179929"/>
              <a:gd name="connsiteX9" fmla="*/ 2627194 w 2825087"/>
              <a:gd name="connsiteY9" fmla="*/ 443553 h 3179929"/>
              <a:gd name="connsiteX10" fmla="*/ 2702257 w 2825087"/>
              <a:gd name="connsiteY10" fmla="*/ 682389 h 3179929"/>
              <a:gd name="connsiteX11" fmla="*/ 2756848 w 2825087"/>
              <a:gd name="connsiteY11" fmla="*/ 1050878 h 3179929"/>
              <a:gd name="connsiteX12" fmla="*/ 2784144 w 2825087"/>
              <a:gd name="connsiteY12" fmla="*/ 1405720 h 3179929"/>
              <a:gd name="connsiteX13" fmla="*/ 2804615 w 2825087"/>
              <a:gd name="connsiteY13" fmla="*/ 1767386 h 3179929"/>
              <a:gd name="connsiteX14" fmla="*/ 2804615 w 2825087"/>
              <a:gd name="connsiteY14" fmla="*/ 2429302 h 3179929"/>
              <a:gd name="connsiteX15" fmla="*/ 2804615 w 2825087"/>
              <a:gd name="connsiteY15" fmla="*/ 2429302 h 3179929"/>
              <a:gd name="connsiteX16" fmla="*/ 2825087 w 2825087"/>
              <a:gd name="connsiteY16" fmla="*/ 3179929 h 3179929"/>
              <a:gd name="connsiteX0" fmla="*/ 0 w 2825087"/>
              <a:gd name="connsiteY0" fmla="*/ 0 h 3179929"/>
              <a:gd name="connsiteX1" fmla="*/ 689212 w 2825087"/>
              <a:gd name="connsiteY1" fmla="*/ 20472 h 3179929"/>
              <a:gd name="connsiteX2" fmla="*/ 1078174 w 2825087"/>
              <a:gd name="connsiteY2" fmla="*/ 20472 h 3179929"/>
              <a:gd name="connsiteX3" fmla="*/ 1433015 w 2825087"/>
              <a:gd name="connsiteY3" fmla="*/ 47768 h 3179929"/>
              <a:gd name="connsiteX4" fmla="*/ 1794681 w 2825087"/>
              <a:gd name="connsiteY4" fmla="*/ 68239 h 3179929"/>
              <a:gd name="connsiteX5" fmla="*/ 2169994 w 2825087"/>
              <a:gd name="connsiteY5" fmla="*/ 136478 h 3179929"/>
              <a:gd name="connsiteX6" fmla="*/ 2333768 w 2825087"/>
              <a:gd name="connsiteY6" fmla="*/ 197893 h 3179929"/>
              <a:gd name="connsiteX7" fmla="*/ 2449774 w 2825087"/>
              <a:gd name="connsiteY7" fmla="*/ 259308 h 3179929"/>
              <a:gd name="connsiteX8" fmla="*/ 2531660 w 2825087"/>
              <a:gd name="connsiteY8" fmla="*/ 313899 h 3179929"/>
              <a:gd name="connsiteX9" fmla="*/ 2627194 w 2825087"/>
              <a:gd name="connsiteY9" fmla="*/ 443553 h 3179929"/>
              <a:gd name="connsiteX10" fmla="*/ 2702257 w 2825087"/>
              <a:gd name="connsiteY10" fmla="*/ 682389 h 3179929"/>
              <a:gd name="connsiteX11" fmla="*/ 2756848 w 2825087"/>
              <a:gd name="connsiteY11" fmla="*/ 1050878 h 3179929"/>
              <a:gd name="connsiteX12" fmla="*/ 2784144 w 2825087"/>
              <a:gd name="connsiteY12" fmla="*/ 1405720 h 3179929"/>
              <a:gd name="connsiteX13" fmla="*/ 2804615 w 2825087"/>
              <a:gd name="connsiteY13" fmla="*/ 1767386 h 3179929"/>
              <a:gd name="connsiteX14" fmla="*/ 2804615 w 2825087"/>
              <a:gd name="connsiteY14" fmla="*/ 2429302 h 3179929"/>
              <a:gd name="connsiteX15" fmla="*/ 2804615 w 2825087"/>
              <a:gd name="connsiteY15" fmla="*/ 2429302 h 3179929"/>
              <a:gd name="connsiteX16" fmla="*/ 2825087 w 2825087"/>
              <a:gd name="connsiteY16" fmla="*/ 3179929 h 3179929"/>
              <a:gd name="connsiteX0" fmla="*/ 0 w 2135875"/>
              <a:gd name="connsiteY0" fmla="*/ 1445 h 3160902"/>
              <a:gd name="connsiteX1" fmla="*/ 388962 w 2135875"/>
              <a:gd name="connsiteY1" fmla="*/ 1445 h 3160902"/>
              <a:gd name="connsiteX2" fmla="*/ 743803 w 2135875"/>
              <a:gd name="connsiteY2" fmla="*/ 28741 h 3160902"/>
              <a:gd name="connsiteX3" fmla="*/ 1105469 w 2135875"/>
              <a:gd name="connsiteY3" fmla="*/ 49212 h 3160902"/>
              <a:gd name="connsiteX4" fmla="*/ 1480782 w 2135875"/>
              <a:gd name="connsiteY4" fmla="*/ 117451 h 3160902"/>
              <a:gd name="connsiteX5" fmla="*/ 1644556 w 2135875"/>
              <a:gd name="connsiteY5" fmla="*/ 178866 h 3160902"/>
              <a:gd name="connsiteX6" fmla="*/ 1760562 w 2135875"/>
              <a:gd name="connsiteY6" fmla="*/ 240281 h 3160902"/>
              <a:gd name="connsiteX7" fmla="*/ 1842448 w 2135875"/>
              <a:gd name="connsiteY7" fmla="*/ 294872 h 3160902"/>
              <a:gd name="connsiteX8" fmla="*/ 1937982 w 2135875"/>
              <a:gd name="connsiteY8" fmla="*/ 424526 h 3160902"/>
              <a:gd name="connsiteX9" fmla="*/ 2013045 w 2135875"/>
              <a:gd name="connsiteY9" fmla="*/ 663362 h 3160902"/>
              <a:gd name="connsiteX10" fmla="*/ 2067636 w 2135875"/>
              <a:gd name="connsiteY10" fmla="*/ 1031851 h 3160902"/>
              <a:gd name="connsiteX11" fmla="*/ 2094932 w 2135875"/>
              <a:gd name="connsiteY11" fmla="*/ 1386693 h 3160902"/>
              <a:gd name="connsiteX12" fmla="*/ 2115403 w 2135875"/>
              <a:gd name="connsiteY12" fmla="*/ 1748359 h 3160902"/>
              <a:gd name="connsiteX13" fmla="*/ 2115403 w 2135875"/>
              <a:gd name="connsiteY13" fmla="*/ 2410275 h 3160902"/>
              <a:gd name="connsiteX14" fmla="*/ 2115403 w 2135875"/>
              <a:gd name="connsiteY14" fmla="*/ 2410275 h 3160902"/>
              <a:gd name="connsiteX15" fmla="*/ 2135875 w 2135875"/>
              <a:gd name="connsiteY15" fmla="*/ 3160902 h 3160902"/>
              <a:gd name="connsiteX0" fmla="*/ 0 w 2116919"/>
              <a:gd name="connsiteY0" fmla="*/ 1445 h 2410275"/>
              <a:gd name="connsiteX1" fmla="*/ 388962 w 2116919"/>
              <a:gd name="connsiteY1" fmla="*/ 1445 h 2410275"/>
              <a:gd name="connsiteX2" fmla="*/ 743803 w 2116919"/>
              <a:gd name="connsiteY2" fmla="*/ 28741 h 2410275"/>
              <a:gd name="connsiteX3" fmla="*/ 1105469 w 2116919"/>
              <a:gd name="connsiteY3" fmla="*/ 49212 h 2410275"/>
              <a:gd name="connsiteX4" fmla="*/ 1480782 w 2116919"/>
              <a:gd name="connsiteY4" fmla="*/ 117451 h 2410275"/>
              <a:gd name="connsiteX5" fmla="*/ 1644556 w 2116919"/>
              <a:gd name="connsiteY5" fmla="*/ 178866 h 2410275"/>
              <a:gd name="connsiteX6" fmla="*/ 1760562 w 2116919"/>
              <a:gd name="connsiteY6" fmla="*/ 240281 h 2410275"/>
              <a:gd name="connsiteX7" fmla="*/ 1842448 w 2116919"/>
              <a:gd name="connsiteY7" fmla="*/ 294872 h 2410275"/>
              <a:gd name="connsiteX8" fmla="*/ 1937982 w 2116919"/>
              <a:gd name="connsiteY8" fmla="*/ 424526 h 2410275"/>
              <a:gd name="connsiteX9" fmla="*/ 2013045 w 2116919"/>
              <a:gd name="connsiteY9" fmla="*/ 663362 h 2410275"/>
              <a:gd name="connsiteX10" fmla="*/ 2067636 w 2116919"/>
              <a:gd name="connsiteY10" fmla="*/ 1031851 h 2410275"/>
              <a:gd name="connsiteX11" fmla="*/ 2094932 w 2116919"/>
              <a:gd name="connsiteY11" fmla="*/ 1386693 h 2410275"/>
              <a:gd name="connsiteX12" fmla="*/ 2115403 w 2116919"/>
              <a:gd name="connsiteY12" fmla="*/ 1748359 h 2410275"/>
              <a:gd name="connsiteX13" fmla="*/ 2115403 w 2116919"/>
              <a:gd name="connsiteY13" fmla="*/ 2410275 h 2410275"/>
              <a:gd name="connsiteX14" fmla="*/ 2115403 w 2116919"/>
              <a:gd name="connsiteY14" fmla="*/ 2410275 h 2410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16919" h="2410275">
                <a:moveTo>
                  <a:pt x="0" y="1445"/>
                </a:moveTo>
                <a:cubicBezTo>
                  <a:pt x="179696" y="4857"/>
                  <a:pt x="264995" y="-3104"/>
                  <a:pt x="388962" y="1445"/>
                </a:cubicBezTo>
                <a:cubicBezTo>
                  <a:pt x="512929" y="5994"/>
                  <a:pt x="624385" y="20780"/>
                  <a:pt x="743803" y="28741"/>
                </a:cubicBezTo>
                <a:cubicBezTo>
                  <a:pt x="863221" y="36702"/>
                  <a:pt x="982639" y="34427"/>
                  <a:pt x="1105469" y="49212"/>
                </a:cubicBezTo>
                <a:cubicBezTo>
                  <a:pt x="1228299" y="63997"/>
                  <a:pt x="1390934" y="95842"/>
                  <a:pt x="1480782" y="117451"/>
                </a:cubicBezTo>
                <a:cubicBezTo>
                  <a:pt x="1570630" y="139060"/>
                  <a:pt x="1597926" y="158394"/>
                  <a:pt x="1644556" y="178866"/>
                </a:cubicBezTo>
                <a:cubicBezTo>
                  <a:pt x="1691186" y="199338"/>
                  <a:pt x="1727580" y="220947"/>
                  <a:pt x="1760562" y="240281"/>
                </a:cubicBezTo>
                <a:cubicBezTo>
                  <a:pt x="1793544" y="259615"/>
                  <a:pt x="1812878" y="264165"/>
                  <a:pt x="1842448" y="294872"/>
                </a:cubicBezTo>
                <a:cubicBezTo>
                  <a:pt x="1872018" y="325580"/>
                  <a:pt x="1909549" y="363111"/>
                  <a:pt x="1937982" y="424526"/>
                </a:cubicBezTo>
                <a:cubicBezTo>
                  <a:pt x="1966415" y="485941"/>
                  <a:pt x="1991436" y="562141"/>
                  <a:pt x="2013045" y="663362"/>
                </a:cubicBezTo>
                <a:cubicBezTo>
                  <a:pt x="2034654" y="764583"/>
                  <a:pt x="2053988" y="911296"/>
                  <a:pt x="2067636" y="1031851"/>
                </a:cubicBezTo>
                <a:cubicBezTo>
                  <a:pt x="2081284" y="1152406"/>
                  <a:pt x="2086971" y="1267275"/>
                  <a:pt x="2094932" y="1386693"/>
                </a:cubicBezTo>
                <a:cubicBezTo>
                  <a:pt x="2102893" y="1506111"/>
                  <a:pt x="2111991" y="1577762"/>
                  <a:pt x="2115403" y="1748359"/>
                </a:cubicBezTo>
                <a:cubicBezTo>
                  <a:pt x="2118815" y="1918956"/>
                  <a:pt x="2115403" y="2410275"/>
                  <a:pt x="2115403" y="2410275"/>
                </a:cubicBezTo>
                <a:lnTo>
                  <a:pt x="2115403" y="2410275"/>
                </a:ln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Freeform 94"/>
          <p:cNvSpPr/>
          <p:nvPr/>
        </p:nvSpPr>
        <p:spPr>
          <a:xfrm>
            <a:off x="7160527" y="104629"/>
            <a:ext cx="1767385" cy="3173105"/>
          </a:xfrm>
          <a:custGeom>
            <a:avLst/>
            <a:gdLst>
              <a:gd name="connsiteX0" fmla="*/ 0 w 2845558"/>
              <a:gd name="connsiteY0" fmla="*/ 0 h 3186752"/>
              <a:gd name="connsiteX1" fmla="*/ 20472 w 2845558"/>
              <a:gd name="connsiteY1" fmla="*/ 127606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0 w 2845558"/>
              <a:gd name="connsiteY0" fmla="*/ 0 h 3186752"/>
              <a:gd name="connsiteX1" fmla="*/ 7772 w 2845558"/>
              <a:gd name="connsiteY1" fmla="*/ 109191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0 w 2845558"/>
              <a:gd name="connsiteY0" fmla="*/ 0 h 4196686"/>
              <a:gd name="connsiteX1" fmla="*/ 7772 w 2845558"/>
              <a:gd name="connsiteY1" fmla="*/ 2101850 h 4196686"/>
              <a:gd name="connsiteX2" fmla="*/ 13648 w 2845558"/>
              <a:gd name="connsiteY2" fmla="*/ 2449773 h 4196686"/>
              <a:gd name="connsiteX3" fmla="*/ 40943 w 2845558"/>
              <a:gd name="connsiteY3" fmla="*/ 2811439 h 4196686"/>
              <a:gd name="connsiteX4" fmla="*/ 68239 w 2845558"/>
              <a:gd name="connsiteY4" fmla="*/ 3173104 h 4196686"/>
              <a:gd name="connsiteX5" fmla="*/ 122830 w 2845558"/>
              <a:gd name="connsiteY5" fmla="*/ 3527946 h 4196686"/>
              <a:gd name="connsiteX6" fmla="*/ 184245 w 2845558"/>
              <a:gd name="connsiteY6" fmla="*/ 3698543 h 4196686"/>
              <a:gd name="connsiteX7" fmla="*/ 307075 w 2845558"/>
              <a:gd name="connsiteY7" fmla="*/ 3889612 h 4196686"/>
              <a:gd name="connsiteX8" fmla="*/ 409433 w 2845558"/>
              <a:gd name="connsiteY8" fmla="*/ 3971498 h 4196686"/>
              <a:gd name="connsiteX9" fmla="*/ 511791 w 2845558"/>
              <a:gd name="connsiteY9" fmla="*/ 4026089 h 4196686"/>
              <a:gd name="connsiteX10" fmla="*/ 675564 w 2845558"/>
              <a:gd name="connsiteY10" fmla="*/ 4073857 h 4196686"/>
              <a:gd name="connsiteX11" fmla="*/ 1037230 w 2845558"/>
              <a:gd name="connsiteY11" fmla="*/ 4142095 h 4196686"/>
              <a:gd name="connsiteX12" fmla="*/ 1392072 w 2845558"/>
              <a:gd name="connsiteY12" fmla="*/ 4162567 h 4196686"/>
              <a:gd name="connsiteX13" fmla="*/ 1767385 w 2845558"/>
              <a:gd name="connsiteY13" fmla="*/ 4183039 h 4196686"/>
              <a:gd name="connsiteX14" fmla="*/ 2122227 w 2845558"/>
              <a:gd name="connsiteY14" fmla="*/ 4189863 h 4196686"/>
              <a:gd name="connsiteX15" fmla="*/ 2845558 w 2845558"/>
              <a:gd name="connsiteY15" fmla="*/ 4196686 h 4196686"/>
              <a:gd name="connsiteX0" fmla="*/ 0 w 2845558"/>
              <a:gd name="connsiteY0" fmla="*/ 0 h 4196686"/>
              <a:gd name="connsiteX1" fmla="*/ 7772 w 2845558"/>
              <a:gd name="connsiteY1" fmla="*/ 2101850 h 4196686"/>
              <a:gd name="connsiteX2" fmla="*/ 13648 w 2845558"/>
              <a:gd name="connsiteY2" fmla="*/ 2449773 h 4196686"/>
              <a:gd name="connsiteX3" fmla="*/ 40943 w 2845558"/>
              <a:gd name="connsiteY3" fmla="*/ 2811439 h 4196686"/>
              <a:gd name="connsiteX4" fmla="*/ 68239 w 2845558"/>
              <a:gd name="connsiteY4" fmla="*/ 3173104 h 4196686"/>
              <a:gd name="connsiteX5" fmla="*/ 122830 w 2845558"/>
              <a:gd name="connsiteY5" fmla="*/ 3527946 h 4196686"/>
              <a:gd name="connsiteX6" fmla="*/ 184245 w 2845558"/>
              <a:gd name="connsiteY6" fmla="*/ 3698543 h 4196686"/>
              <a:gd name="connsiteX7" fmla="*/ 307075 w 2845558"/>
              <a:gd name="connsiteY7" fmla="*/ 3889612 h 4196686"/>
              <a:gd name="connsiteX8" fmla="*/ 409433 w 2845558"/>
              <a:gd name="connsiteY8" fmla="*/ 3971498 h 4196686"/>
              <a:gd name="connsiteX9" fmla="*/ 511791 w 2845558"/>
              <a:gd name="connsiteY9" fmla="*/ 4026089 h 4196686"/>
              <a:gd name="connsiteX10" fmla="*/ 675564 w 2845558"/>
              <a:gd name="connsiteY10" fmla="*/ 4073857 h 4196686"/>
              <a:gd name="connsiteX11" fmla="*/ 1037230 w 2845558"/>
              <a:gd name="connsiteY11" fmla="*/ 4142095 h 4196686"/>
              <a:gd name="connsiteX12" fmla="*/ 1392072 w 2845558"/>
              <a:gd name="connsiteY12" fmla="*/ 4162567 h 4196686"/>
              <a:gd name="connsiteX13" fmla="*/ 1767385 w 2845558"/>
              <a:gd name="connsiteY13" fmla="*/ 4183039 h 4196686"/>
              <a:gd name="connsiteX14" fmla="*/ 1972101 w 2845558"/>
              <a:gd name="connsiteY14" fmla="*/ 4176215 h 4196686"/>
              <a:gd name="connsiteX15" fmla="*/ 2845558 w 2845558"/>
              <a:gd name="connsiteY15" fmla="*/ 4196686 h 4196686"/>
              <a:gd name="connsiteX0" fmla="*/ 0 w 2845558"/>
              <a:gd name="connsiteY0" fmla="*/ 0 h 4196686"/>
              <a:gd name="connsiteX1" fmla="*/ 7772 w 2845558"/>
              <a:gd name="connsiteY1" fmla="*/ 2101850 h 4196686"/>
              <a:gd name="connsiteX2" fmla="*/ 13648 w 2845558"/>
              <a:gd name="connsiteY2" fmla="*/ 2449773 h 4196686"/>
              <a:gd name="connsiteX3" fmla="*/ 40943 w 2845558"/>
              <a:gd name="connsiteY3" fmla="*/ 2811439 h 4196686"/>
              <a:gd name="connsiteX4" fmla="*/ 68239 w 2845558"/>
              <a:gd name="connsiteY4" fmla="*/ 3173104 h 4196686"/>
              <a:gd name="connsiteX5" fmla="*/ 122830 w 2845558"/>
              <a:gd name="connsiteY5" fmla="*/ 3527946 h 4196686"/>
              <a:gd name="connsiteX6" fmla="*/ 184245 w 2845558"/>
              <a:gd name="connsiteY6" fmla="*/ 3698543 h 4196686"/>
              <a:gd name="connsiteX7" fmla="*/ 307075 w 2845558"/>
              <a:gd name="connsiteY7" fmla="*/ 3889612 h 4196686"/>
              <a:gd name="connsiteX8" fmla="*/ 409433 w 2845558"/>
              <a:gd name="connsiteY8" fmla="*/ 3971498 h 4196686"/>
              <a:gd name="connsiteX9" fmla="*/ 511791 w 2845558"/>
              <a:gd name="connsiteY9" fmla="*/ 4026089 h 4196686"/>
              <a:gd name="connsiteX10" fmla="*/ 675564 w 2845558"/>
              <a:gd name="connsiteY10" fmla="*/ 4073857 h 4196686"/>
              <a:gd name="connsiteX11" fmla="*/ 1037230 w 2845558"/>
              <a:gd name="connsiteY11" fmla="*/ 4142095 h 4196686"/>
              <a:gd name="connsiteX12" fmla="*/ 1392072 w 2845558"/>
              <a:gd name="connsiteY12" fmla="*/ 4162567 h 4196686"/>
              <a:gd name="connsiteX13" fmla="*/ 1767385 w 2845558"/>
              <a:gd name="connsiteY13" fmla="*/ 4183039 h 4196686"/>
              <a:gd name="connsiteX14" fmla="*/ 2845558 w 2845558"/>
              <a:gd name="connsiteY14" fmla="*/ 4196686 h 4196686"/>
              <a:gd name="connsiteX0" fmla="*/ 0 w 1767385"/>
              <a:gd name="connsiteY0" fmla="*/ 0 h 4183039"/>
              <a:gd name="connsiteX1" fmla="*/ 7772 w 1767385"/>
              <a:gd name="connsiteY1" fmla="*/ 2101850 h 4183039"/>
              <a:gd name="connsiteX2" fmla="*/ 13648 w 1767385"/>
              <a:gd name="connsiteY2" fmla="*/ 2449773 h 4183039"/>
              <a:gd name="connsiteX3" fmla="*/ 40943 w 1767385"/>
              <a:gd name="connsiteY3" fmla="*/ 2811439 h 4183039"/>
              <a:gd name="connsiteX4" fmla="*/ 68239 w 1767385"/>
              <a:gd name="connsiteY4" fmla="*/ 3173104 h 4183039"/>
              <a:gd name="connsiteX5" fmla="*/ 122830 w 1767385"/>
              <a:gd name="connsiteY5" fmla="*/ 3527946 h 4183039"/>
              <a:gd name="connsiteX6" fmla="*/ 184245 w 1767385"/>
              <a:gd name="connsiteY6" fmla="*/ 3698543 h 4183039"/>
              <a:gd name="connsiteX7" fmla="*/ 307075 w 1767385"/>
              <a:gd name="connsiteY7" fmla="*/ 3889612 h 4183039"/>
              <a:gd name="connsiteX8" fmla="*/ 409433 w 1767385"/>
              <a:gd name="connsiteY8" fmla="*/ 3971498 h 4183039"/>
              <a:gd name="connsiteX9" fmla="*/ 511791 w 1767385"/>
              <a:gd name="connsiteY9" fmla="*/ 4026089 h 4183039"/>
              <a:gd name="connsiteX10" fmla="*/ 675564 w 1767385"/>
              <a:gd name="connsiteY10" fmla="*/ 4073857 h 4183039"/>
              <a:gd name="connsiteX11" fmla="*/ 1037230 w 1767385"/>
              <a:gd name="connsiteY11" fmla="*/ 4142095 h 4183039"/>
              <a:gd name="connsiteX12" fmla="*/ 1392072 w 1767385"/>
              <a:gd name="connsiteY12" fmla="*/ 4162567 h 4183039"/>
              <a:gd name="connsiteX13" fmla="*/ 1767385 w 1767385"/>
              <a:gd name="connsiteY13" fmla="*/ 4183039 h 4183039"/>
              <a:gd name="connsiteX0" fmla="*/ 0 w 1767385"/>
              <a:gd name="connsiteY0" fmla="*/ 0 h 3173105"/>
              <a:gd name="connsiteX1" fmla="*/ 7772 w 1767385"/>
              <a:gd name="connsiteY1" fmla="*/ 1091916 h 3173105"/>
              <a:gd name="connsiteX2" fmla="*/ 13648 w 1767385"/>
              <a:gd name="connsiteY2" fmla="*/ 1439839 h 3173105"/>
              <a:gd name="connsiteX3" fmla="*/ 40943 w 1767385"/>
              <a:gd name="connsiteY3" fmla="*/ 1801505 h 3173105"/>
              <a:gd name="connsiteX4" fmla="*/ 68239 w 1767385"/>
              <a:gd name="connsiteY4" fmla="*/ 2163170 h 3173105"/>
              <a:gd name="connsiteX5" fmla="*/ 122830 w 1767385"/>
              <a:gd name="connsiteY5" fmla="*/ 2518012 h 3173105"/>
              <a:gd name="connsiteX6" fmla="*/ 184245 w 1767385"/>
              <a:gd name="connsiteY6" fmla="*/ 2688609 h 3173105"/>
              <a:gd name="connsiteX7" fmla="*/ 307075 w 1767385"/>
              <a:gd name="connsiteY7" fmla="*/ 2879678 h 3173105"/>
              <a:gd name="connsiteX8" fmla="*/ 409433 w 1767385"/>
              <a:gd name="connsiteY8" fmla="*/ 2961564 h 3173105"/>
              <a:gd name="connsiteX9" fmla="*/ 511791 w 1767385"/>
              <a:gd name="connsiteY9" fmla="*/ 3016155 h 3173105"/>
              <a:gd name="connsiteX10" fmla="*/ 675564 w 1767385"/>
              <a:gd name="connsiteY10" fmla="*/ 3063923 h 3173105"/>
              <a:gd name="connsiteX11" fmla="*/ 1037230 w 1767385"/>
              <a:gd name="connsiteY11" fmla="*/ 3132161 h 3173105"/>
              <a:gd name="connsiteX12" fmla="*/ 1392072 w 1767385"/>
              <a:gd name="connsiteY12" fmla="*/ 3152633 h 3173105"/>
              <a:gd name="connsiteX13" fmla="*/ 1767385 w 1767385"/>
              <a:gd name="connsiteY13" fmla="*/ 3173105 h 3173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767385" h="3173105">
                <a:moveTo>
                  <a:pt x="0" y="0"/>
                </a:moveTo>
                <a:cubicBezTo>
                  <a:pt x="9098" y="518046"/>
                  <a:pt x="5497" y="851943"/>
                  <a:pt x="7772" y="1091916"/>
                </a:cubicBezTo>
                <a:cubicBezTo>
                  <a:pt x="10047" y="1331889"/>
                  <a:pt x="8120" y="1321574"/>
                  <a:pt x="13648" y="1439839"/>
                </a:cubicBezTo>
                <a:cubicBezTo>
                  <a:pt x="19176" y="1558104"/>
                  <a:pt x="40943" y="1801505"/>
                  <a:pt x="40943" y="1801505"/>
                </a:cubicBezTo>
                <a:cubicBezTo>
                  <a:pt x="50042" y="1922060"/>
                  <a:pt x="54591" y="2043752"/>
                  <a:pt x="68239" y="2163170"/>
                </a:cubicBezTo>
                <a:cubicBezTo>
                  <a:pt x="81887" y="2282588"/>
                  <a:pt x="103496" y="2430439"/>
                  <a:pt x="122830" y="2518012"/>
                </a:cubicBezTo>
                <a:cubicBezTo>
                  <a:pt x="142164" y="2605585"/>
                  <a:pt x="153538" y="2628331"/>
                  <a:pt x="184245" y="2688609"/>
                </a:cubicBezTo>
                <a:cubicBezTo>
                  <a:pt x="214953" y="2748887"/>
                  <a:pt x="269544" y="2834186"/>
                  <a:pt x="307075" y="2879678"/>
                </a:cubicBezTo>
                <a:cubicBezTo>
                  <a:pt x="344606" y="2925171"/>
                  <a:pt x="375314" y="2938818"/>
                  <a:pt x="409433" y="2961564"/>
                </a:cubicBezTo>
                <a:cubicBezTo>
                  <a:pt x="443552" y="2984310"/>
                  <a:pt x="467436" y="2999095"/>
                  <a:pt x="511791" y="3016155"/>
                </a:cubicBezTo>
                <a:cubicBezTo>
                  <a:pt x="556146" y="3033215"/>
                  <a:pt x="587991" y="3044589"/>
                  <a:pt x="675564" y="3063923"/>
                </a:cubicBezTo>
                <a:cubicBezTo>
                  <a:pt x="763137" y="3083257"/>
                  <a:pt x="917812" y="3117376"/>
                  <a:pt x="1037230" y="3132161"/>
                </a:cubicBezTo>
                <a:cubicBezTo>
                  <a:pt x="1156648" y="3146946"/>
                  <a:pt x="1392072" y="3152633"/>
                  <a:pt x="1392072" y="3152633"/>
                </a:cubicBezTo>
                <a:cubicBezTo>
                  <a:pt x="1517176" y="3159457"/>
                  <a:pt x="1670714" y="3170830"/>
                  <a:pt x="1767385" y="3173105"/>
                </a:cubicBez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Freeform 95"/>
          <p:cNvSpPr/>
          <p:nvPr/>
        </p:nvSpPr>
        <p:spPr>
          <a:xfrm>
            <a:off x="3038904" y="3384642"/>
            <a:ext cx="3957851" cy="2486167"/>
          </a:xfrm>
          <a:custGeom>
            <a:avLst/>
            <a:gdLst>
              <a:gd name="connsiteX0" fmla="*/ 0 w 2806131"/>
              <a:gd name="connsiteY0" fmla="*/ 0 h 2429302"/>
              <a:gd name="connsiteX1" fmla="*/ 839338 w 2806131"/>
              <a:gd name="connsiteY1" fmla="*/ 20472 h 2429302"/>
              <a:gd name="connsiteX2" fmla="*/ 1078174 w 2806131"/>
              <a:gd name="connsiteY2" fmla="*/ 20472 h 2429302"/>
              <a:gd name="connsiteX3" fmla="*/ 1433015 w 2806131"/>
              <a:gd name="connsiteY3" fmla="*/ 47768 h 2429302"/>
              <a:gd name="connsiteX4" fmla="*/ 1794681 w 2806131"/>
              <a:gd name="connsiteY4" fmla="*/ 68239 h 2429302"/>
              <a:gd name="connsiteX5" fmla="*/ 2169994 w 2806131"/>
              <a:gd name="connsiteY5" fmla="*/ 136478 h 2429302"/>
              <a:gd name="connsiteX6" fmla="*/ 2333768 w 2806131"/>
              <a:gd name="connsiteY6" fmla="*/ 197893 h 2429302"/>
              <a:gd name="connsiteX7" fmla="*/ 2449774 w 2806131"/>
              <a:gd name="connsiteY7" fmla="*/ 259308 h 2429302"/>
              <a:gd name="connsiteX8" fmla="*/ 2531660 w 2806131"/>
              <a:gd name="connsiteY8" fmla="*/ 313899 h 2429302"/>
              <a:gd name="connsiteX9" fmla="*/ 2627194 w 2806131"/>
              <a:gd name="connsiteY9" fmla="*/ 443553 h 2429302"/>
              <a:gd name="connsiteX10" fmla="*/ 2702257 w 2806131"/>
              <a:gd name="connsiteY10" fmla="*/ 682389 h 2429302"/>
              <a:gd name="connsiteX11" fmla="*/ 2756848 w 2806131"/>
              <a:gd name="connsiteY11" fmla="*/ 1050878 h 2429302"/>
              <a:gd name="connsiteX12" fmla="*/ 2784144 w 2806131"/>
              <a:gd name="connsiteY12" fmla="*/ 1405720 h 2429302"/>
              <a:gd name="connsiteX13" fmla="*/ 2804615 w 2806131"/>
              <a:gd name="connsiteY13" fmla="*/ 1767386 h 2429302"/>
              <a:gd name="connsiteX14" fmla="*/ 2804615 w 2806131"/>
              <a:gd name="connsiteY14" fmla="*/ 2429302 h 2429302"/>
              <a:gd name="connsiteX15" fmla="*/ 2804615 w 2806131"/>
              <a:gd name="connsiteY15" fmla="*/ 2429302 h 2429302"/>
              <a:gd name="connsiteX16" fmla="*/ 2797791 w 2806131"/>
              <a:gd name="connsiteY16" fmla="*/ 2429302 h 2429302"/>
              <a:gd name="connsiteX0" fmla="*/ 0 w 2804615"/>
              <a:gd name="connsiteY0" fmla="*/ 0 h 2429302"/>
              <a:gd name="connsiteX1" fmla="*/ 839338 w 2804615"/>
              <a:gd name="connsiteY1" fmla="*/ 20472 h 2429302"/>
              <a:gd name="connsiteX2" fmla="*/ 1078174 w 2804615"/>
              <a:gd name="connsiteY2" fmla="*/ 20472 h 2429302"/>
              <a:gd name="connsiteX3" fmla="*/ 1433015 w 2804615"/>
              <a:gd name="connsiteY3" fmla="*/ 47768 h 2429302"/>
              <a:gd name="connsiteX4" fmla="*/ 1794681 w 2804615"/>
              <a:gd name="connsiteY4" fmla="*/ 68239 h 2429302"/>
              <a:gd name="connsiteX5" fmla="*/ 2169994 w 2804615"/>
              <a:gd name="connsiteY5" fmla="*/ 136478 h 2429302"/>
              <a:gd name="connsiteX6" fmla="*/ 2333768 w 2804615"/>
              <a:gd name="connsiteY6" fmla="*/ 197893 h 2429302"/>
              <a:gd name="connsiteX7" fmla="*/ 2449774 w 2804615"/>
              <a:gd name="connsiteY7" fmla="*/ 259308 h 2429302"/>
              <a:gd name="connsiteX8" fmla="*/ 2531660 w 2804615"/>
              <a:gd name="connsiteY8" fmla="*/ 313899 h 2429302"/>
              <a:gd name="connsiteX9" fmla="*/ 2627194 w 2804615"/>
              <a:gd name="connsiteY9" fmla="*/ 443553 h 2429302"/>
              <a:gd name="connsiteX10" fmla="*/ 2702257 w 2804615"/>
              <a:gd name="connsiteY10" fmla="*/ 682389 h 2429302"/>
              <a:gd name="connsiteX11" fmla="*/ 2756848 w 2804615"/>
              <a:gd name="connsiteY11" fmla="*/ 1050878 h 2429302"/>
              <a:gd name="connsiteX12" fmla="*/ 2784144 w 2804615"/>
              <a:gd name="connsiteY12" fmla="*/ 1405720 h 2429302"/>
              <a:gd name="connsiteX13" fmla="*/ 2763672 w 2804615"/>
              <a:gd name="connsiteY13" fmla="*/ 1371601 h 2429302"/>
              <a:gd name="connsiteX14" fmla="*/ 2804615 w 2804615"/>
              <a:gd name="connsiteY14" fmla="*/ 2429302 h 2429302"/>
              <a:gd name="connsiteX15" fmla="*/ 2804615 w 2804615"/>
              <a:gd name="connsiteY15" fmla="*/ 2429302 h 2429302"/>
              <a:gd name="connsiteX16" fmla="*/ 2797791 w 2804615"/>
              <a:gd name="connsiteY16" fmla="*/ 2429302 h 2429302"/>
              <a:gd name="connsiteX0" fmla="*/ 0 w 2804615"/>
              <a:gd name="connsiteY0" fmla="*/ 0 h 2429302"/>
              <a:gd name="connsiteX1" fmla="*/ 839338 w 2804615"/>
              <a:gd name="connsiteY1" fmla="*/ 20472 h 2429302"/>
              <a:gd name="connsiteX2" fmla="*/ 1078174 w 2804615"/>
              <a:gd name="connsiteY2" fmla="*/ 20472 h 2429302"/>
              <a:gd name="connsiteX3" fmla="*/ 1433015 w 2804615"/>
              <a:gd name="connsiteY3" fmla="*/ 47768 h 2429302"/>
              <a:gd name="connsiteX4" fmla="*/ 1794681 w 2804615"/>
              <a:gd name="connsiteY4" fmla="*/ 68239 h 2429302"/>
              <a:gd name="connsiteX5" fmla="*/ 2169994 w 2804615"/>
              <a:gd name="connsiteY5" fmla="*/ 136478 h 2429302"/>
              <a:gd name="connsiteX6" fmla="*/ 2333768 w 2804615"/>
              <a:gd name="connsiteY6" fmla="*/ 197893 h 2429302"/>
              <a:gd name="connsiteX7" fmla="*/ 2449774 w 2804615"/>
              <a:gd name="connsiteY7" fmla="*/ 259308 h 2429302"/>
              <a:gd name="connsiteX8" fmla="*/ 2531660 w 2804615"/>
              <a:gd name="connsiteY8" fmla="*/ 313899 h 2429302"/>
              <a:gd name="connsiteX9" fmla="*/ 2627194 w 2804615"/>
              <a:gd name="connsiteY9" fmla="*/ 443553 h 2429302"/>
              <a:gd name="connsiteX10" fmla="*/ 2702257 w 2804615"/>
              <a:gd name="connsiteY10" fmla="*/ 682389 h 2429302"/>
              <a:gd name="connsiteX11" fmla="*/ 2756848 w 2804615"/>
              <a:gd name="connsiteY11" fmla="*/ 1050878 h 2429302"/>
              <a:gd name="connsiteX12" fmla="*/ 2784144 w 2804615"/>
              <a:gd name="connsiteY12" fmla="*/ 1405720 h 2429302"/>
              <a:gd name="connsiteX13" fmla="*/ 2763672 w 2804615"/>
              <a:gd name="connsiteY13" fmla="*/ 1371601 h 2429302"/>
              <a:gd name="connsiteX14" fmla="*/ 2804615 w 2804615"/>
              <a:gd name="connsiteY14" fmla="*/ 2429302 h 2429302"/>
              <a:gd name="connsiteX15" fmla="*/ 2804615 w 2804615"/>
              <a:gd name="connsiteY15" fmla="*/ 2429302 h 2429302"/>
              <a:gd name="connsiteX16" fmla="*/ 2797791 w 2804615"/>
              <a:gd name="connsiteY16" fmla="*/ 2333768 h 2429302"/>
              <a:gd name="connsiteX0" fmla="*/ 0 w 2804615"/>
              <a:gd name="connsiteY0" fmla="*/ 0 h 2429302"/>
              <a:gd name="connsiteX1" fmla="*/ 839338 w 2804615"/>
              <a:gd name="connsiteY1" fmla="*/ 20472 h 2429302"/>
              <a:gd name="connsiteX2" fmla="*/ 1078174 w 2804615"/>
              <a:gd name="connsiteY2" fmla="*/ 20472 h 2429302"/>
              <a:gd name="connsiteX3" fmla="*/ 1433015 w 2804615"/>
              <a:gd name="connsiteY3" fmla="*/ 47768 h 2429302"/>
              <a:gd name="connsiteX4" fmla="*/ 1794681 w 2804615"/>
              <a:gd name="connsiteY4" fmla="*/ 68239 h 2429302"/>
              <a:gd name="connsiteX5" fmla="*/ 2169994 w 2804615"/>
              <a:gd name="connsiteY5" fmla="*/ 136478 h 2429302"/>
              <a:gd name="connsiteX6" fmla="*/ 2333768 w 2804615"/>
              <a:gd name="connsiteY6" fmla="*/ 197893 h 2429302"/>
              <a:gd name="connsiteX7" fmla="*/ 2449774 w 2804615"/>
              <a:gd name="connsiteY7" fmla="*/ 259308 h 2429302"/>
              <a:gd name="connsiteX8" fmla="*/ 2531660 w 2804615"/>
              <a:gd name="connsiteY8" fmla="*/ 313899 h 2429302"/>
              <a:gd name="connsiteX9" fmla="*/ 2627194 w 2804615"/>
              <a:gd name="connsiteY9" fmla="*/ 443553 h 2429302"/>
              <a:gd name="connsiteX10" fmla="*/ 2702257 w 2804615"/>
              <a:gd name="connsiteY10" fmla="*/ 682389 h 2429302"/>
              <a:gd name="connsiteX11" fmla="*/ 2756848 w 2804615"/>
              <a:gd name="connsiteY11" fmla="*/ 1050878 h 2429302"/>
              <a:gd name="connsiteX12" fmla="*/ 2784144 w 2804615"/>
              <a:gd name="connsiteY12" fmla="*/ 1405720 h 2429302"/>
              <a:gd name="connsiteX13" fmla="*/ 2763672 w 2804615"/>
              <a:gd name="connsiteY13" fmla="*/ 1371601 h 2429302"/>
              <a:gd name="connsiteX14" fmla="*/ 2804615 w 2804615"/>
              <a:gd name="connsiteY14" fmla="*/ 2429302 h 2429302"/>
              <a:gd name="connsiteX15" fmla="*/ 2804615 w 2804615"/>
              <a:gd name="connsiteY15" fmla="*/ 2429302 h 2429302"/>
              <a:gd name="connsiteX0" fmla="*/ 0 w 2804615"/>
              <a:gd name="connsiteY0" fmla="*/ 0 h 2429302"/>
              <a:gd name="connsiteX1" fmla="*/ 839338 w 2804615"/>
              <a:gd name="connsiteY1" fmla="*/ 20472 h 2429302"/>
              <a:gd name="connsiteX2" fmla="*/ 1078174 w 2804615"/>
              <a:gd name="connsiteY2" fmla="*/ 20472 h 2429302"/>
              <a:gd name="connsiteX3" fmla="*/ 1433015 w 2804615"/>
              <a:gd name="connsiteY3" fmla="*/ 47768 h 2429302"/>
              <a:gd name="connsiteX4" fmla="*/ 1794681 w 2804615"/>
              <a:gd name="connsiteY4" fmla="*/ 68239 h 2429302"/>
              <a:gd name="connsiteX5" fmla="*/ 2169994 w 2804615"/>
              <a:gd name="connsiteY5" fmla="*/ 136478 h 2429302"/>
              <a:gd name="connsiteX6" fmla="*/ 2333768 w 2804615"/>
              <a:gd name="connsiteY6" fmla="*/ 197893 h 2429302"/>
              <a:gd name="connsiteX7" fmla="*/ 2449774 w 2804615"/>
              <a:gd name="connsiteY7" fmla="*/ 259308 h 2429302"/>
              <a:gd name="connsiteX8" fmla="*/ 2531660 w 2804615"/>
              <a:gd name="connsiteY8" fmla="*/ 313899 h 2429302"/>
              <a:gd name="connsiteX9" fmla="*/ 2627194 w 2804615"/>
              <a:gd name="connsiteY9" fmla="*/ 443553 h 2429302"/>
              <a:gd name="connsiteX10" fmla="*/ 2702257 w 2804615"/>
              <a:gd name="connsiteY10" fmla="*/ 682389 h 2429302"/>
              <a:gd name="connsiteX11" fmla="*/ 2756848 w 2804615"/>
              <a:gd name="connsiteY11" fmla="*/ 1050878 h 2429302"/>
              <a:gd name="connsiteX12" fmla="*/ 2784144 w 2804615"/>
              <a:gd name="connsiteY12" fmla="*/ 1405720 h 2429302"/>
              <a:gd name="connsiteX13" fmla="*/ 2763672 w 2804615"/>
              <a:gd name="connsiteY13" fmla="*/ 1371601 h 2429302"/>
              <a:gd name="connsiteX14" fmla="*/ 2804615 w 2804615"/>
              <a:gd name="connsiteY14" fmla="*/ 2429302 h 2429302"/>
              <a:gd name="connsiteX0" fmla="*/ 0 w 2804615"/>
              <a:gd name="connsiteY0" fmla="*/ 0 h 2429302"/>
              <a:gd name="connsiteX1" fmla="*/ 839338 w 2804615"/>
              <a:gd name="connsiteY1" fmla="*/ 20472 h 2429302"/>
              <a:gd name="connsiteX2" fmla="*/ 1078174 w 2804615"/>
              <a:gd name="connsiteY2" fmla="*/ 20472 h 2429302"/>
              <a:gd name="connsiteX3" fmla="*/ 1433015 w 2804615"/>
              <a:gd name="connsiteY3" fmla="*/ 47768 h 2429302"/>
              <a:gd name="connsiteX4" fmla="*/ 1794681 w 2804615"/>
              <a:gd name="connsiteY4" fmla="*/ 68239 h 2429302"/>
              <a:gd name="connsiteX5" fmla="*/ 2169994 w 2804615"/>
              <a:gd name="connsiteY5" fmla="*/ 136478 h 2429302"/>
              <a:gd name="connsiteX6" fmla="*/ 2333768 w 2804615"/>
              <a:gd name="connsiteY6" fmla="*/ 197893 h 2429302"/>
              <a:gd name="connsiteX7" fmla="*/ 2449774 w 2804615"/>
              <a:gd name="connsiteY7" fmla="*/ 259308 h 2429302"/>
              <a:gd name="connsiteX8" fmla="*/ 2531660 w 2804615"/>
              <a:gd name="connsiteY8" fmla="*/ 313899 h 2429302"/>
              <a:gd name="connsiteX9" fmla="*/ 2627194 w 2804615"/>
              <a:gd name="connsiteY9" fmla="*/ 443553 h 2429302"/>
              <a:gd name="connsiteX10" fmla="*/ 2702257 w 2804615"/>
              <a:gd name="connsiteY10" fmla="*/ 682389 h 2429302"/>
              <a:gd name="connsiteX11" fmla="*/ 2756848 w 2804615"/>
              <a:gd name="connsiteY11" fmla="*/ 1050878 h 2429302"/>
              <a:gd name="connsiteX12" fmla="*/ 2784144 w 2804615"/>
              <a:gd name="connsiteY12" fmla="*/ 1405720 h 2429302"/>
              <a:gd name="connsiteX13" fmla="*/ 2804615 w 2804615"/>
              <a:gd name="connsiteY13" fmla="*/ 2429302 h 2429302"/>
              <a:gd name="connsiteX0" fmla="*/ 0 w 2784144"/>
              <a:gd name="connsiteY0" fmla="*/ 0 h 1405720"/>
              <a:gd name="connsiteX1" fmla="*/ 839338 w 2784144"/>
              <a:gd name="connsiteY1" fmla="*/ 20472 h 1405720"/>
              <a:gd name="connsiteX2" fmla="*/ 1078174 w 2784144"/>
              <a:gd name="connsiteY2" fmla="*/ 20472 h 1405720"/>
              <a:gd name="connsiteX3" fmla="*/ 1433015 w 2784144"/>
              <a:gd name="connsiteY3" fmla="*/ 47768 h 1405720"/>
              <a:gd name="connsiteX4" fmla="*/ 1794681 w 2784144"/>
              <a:gd name="connsiteY4" fmla="*/ 68239 h 1405720"/>
              <a:gd name="connsiteX5" fmla="*/ 2169994 w 2784144"/>
              <a:gd name="connsiteY5" fmla="*/ 136478 h 1405720"/>
              <a:gd name="connsiteX6" fmla="*/ 2333768 w 2784144"/>
              <a:gd name="connsiteY6" fmla="*/ 197893 h 1405720"/>
              <a:gd name="connsiteX7" fmla="*/ 2449774 w 2784144"/>
              <a:gd name="connsiteY7" fmla="*/ 259308 h 1405720"/>
              <a:gd name="connsiteX8" fmla="*/ 2531660 w 2784144"/>
              <a:gd name="connsiteY8" fmla="*/ 313899 h 1405720"/>
              <a:gd name="connsiteX9" fmla="*/ 2627194 w 2784144"/>
              <a:gd name="connsiteY9" fmla="*/ 443553 h 1405720"/>
              <a:gd name="connsiteX10" fmla="*/ 2702257 w 2784144"/>
              <a:gd name="connsiteY10" fmla="*/ 682389 h 1405720"/>
              <a:gd name="connsiteX11" fmla="*/ 2756848 w 2784144"/>
              <a:gd name="connsiteY11" fmla="*/ 1050878 h 1405720"/>
              <a:gd name="connsiteX12" fmla="*/ 2784144 w 2784144"/>
              <a:gd name="connsiteY12" fmla="*/ 1405720 h 1405720"/>
              <a:gd name="connsiteX0" fmla="*/ 0 w 2784144"/>
              <a:gd name="connsiteY0" fmla="*/ 0 h 1405720"/>
              <a:gd name="connsiteX1" fmla="*/ 839338 w 2784144"/>
              <a:gd name="connsiteY1" fmla="*/ 20472 h 1405720"/>
              <a:gd name="connsiteX2" fmla="*/ 1078174 w 2784144"/>
              <a:gd name="connsiteY2" fmla="*/ 20472 h 1405720"/>
              <a:gd name="connsiteX3" fmla="*/ 1433015 w 2784144"/>
              <a:gd name="connsiteY3" fmla="*/ 47768 h 1405720"/>
              <a:gd name="connsiteX4" fmla="*/ 1794681 w 2784144"/>
              <a:gd name="connsiteY4" fmla="*/ 68239 h 1405720"/>
              <a:gd name="connsiteX5" fmla="*/ 2169994 w 2784144"/>
              <a:gd name="connsiteY5" fmla="*/ 136478 h 1405720"/>
              <a:gd name="connsiteX6" fmla="*/ 2333768 w 2784144"/>
              <a:gd name="connsiteY6" fmla="*/ 197893 h 1405720"/>
              <a:gd name="connsiteX7" fmla="*/ 2449774 w 2784144"/>
              <a:gd name="connsiteY7" fmla="*/ 259308 h 1405720"/>
              <a:gd name="connsiteX8" fmla="*/ 2531660 w 2784144"/>
              <a:gd name="connsiteY8" fmla="*/ 313899 h 1405720"/>
              <a:gd name="connsiteX9" fmla="*/ 2627194 w 2784144"/>
              <a:gd name="connsiteY9" fmla="*/ 443553 h 1405720"/>
              <a:gd name="connsiteX10" fmla="*/ 2702257 w 2784144"/>
              <a:gd name="connsiteY10" fmla="*/ 682389 h 1405720"/>
              <a:gd name="connsiteX11" fmla="*/ 2756848 w 2784144"/>
              <a:gd name="connsiteY11" fmla="*/ 1050878 h 1405720"/>
              <a:gd name="connsiteX12" fmla="*/ 2761395 w 2784144"/>
              <a:gd name="connsiteY12" fmla="*/ 1266967 h 1405720"/>
              <a:gd name="connsiteX13" fmla="*/ 2784144 w 2784144"/>
              <a:gd name="connsiteY13" fmla="*/ 1405720 h 1405720"/>
              <a:gd name="connsiteX0" fmla="*/ 0 w 2784144"/>
              <a:gd name="connsiteY0" fmla="*/ 0 h 1719619"/>
              <a:gd name="connsiteX1" fmla="*/ 839338 w 2784144"/>
              <a:gd name="connsiteY1" fmla="*/ 20472 h 1719619"/>
              <a:gd name="connsiteX2" fmla="*/ 1078174 w 2784144"/>
              <a:gd name="connsiteY2" fmla="*/ 20472 h 1719619"/>
              <a:gd name="connsiteX3" fmla="*/ 1433015 w 2784144"/>
              <a:gd name="connsiteY3" fmla="*/ 47768 h 1719619"/>
              <a:gd name="connsiteX4" fmla="*/ 1794681 w 2784144"/>
              <a:gd name="connsiteY4" fmla="*/ 68239 h 1719619"/>
              <a:gd name="connsiteX5" fmla="*/ 2169994 w 2784144"/>
              <a:gd name="connsiteY5" fmla="*/ 136478 h 1719619"/>
              <a:gd name="connsiteX6" fmla="*/ 2333768 w 2784144"/>
              <a:gd name="connsiteY6" fmla="*/ 197893 h 1719619"/>
              <a:gd name="connsiteX7" fmla="*/ 2449774 w 2784144"/>
              <a:gd name="connsiteY7" fmla="*/ 259308 h 1719619"/>
              <a:gd name="connsiteX8" fmla="*/ 2531660 w 2784144"/>
              <a:gd name="connsiteY8" fmla="*/ 313899 h 1719619"/>
              <a:gd name="connsiteX9" fmla="*/ 2627194 w 2784144"/>
              <a:gd name="connsiteY9" fmla="*/ 443553 h 1719619"/>
              <a:gd name="connsiteX10" fmla="*/ 2702257 w 2784144"/>
              <a:gd name="connsiteY10" fmla="*/ 682389 h 1719619"/>
              <a:gd name="connsiteX11" fmla="*/ 2756848 w 2784144"/>
              <a:gd name="connsiteY11" fmla="*/ 1050878 h 1719619"/>
              <a:gd name="connsiteX12" fmla="*/ 2761395 w 2784144"/>
              <a:gd name="connsiteY12" fmla="*/ 1266967 h 1719619"/>
              <a:gd name="connsiteX13" fmla="*/ 2784144 w 2784144"/>
              <a:gd name="connsiteY13" fmla="*/ 1719619 h 1719619"/>
              <a:gd name="connsiteX0" fmla="*/ 0 w 2789675"/>
              <a:gd name="connsiteY0" fmla="*/ 0 h 1719619"/>
              <a:gd name="connsiteX1" fmla="*/ 839338 w 2789675"/>
              <a:gd name="connsiteY1" fmla="*/ 20472 h 1719619"/>
              <a:gd name="connsiteX2" fmla="*/ 1078174 w 2789675"/>
              <a:gd name="connsiteY2" fmla="*/ 20472 h 1719619"/>
              <a:gd name="connsiteX3" fmla="*/ 1433015 w 2789675"/>
              <a:gd name="connsiteY3" fmla="*/ 47768 h 1719619"/>
              <a:gd name="connsiteX4" fmla="*/ 1794681 w 2789675"/>
              <a:gd name="connsiteY4" fmla="*/ 68239 h 1719619"/>
              <a:gd name="connsiteX5" fmla="*/ 2169994 w 2789675"/>
              <a:gd name="connsiteY5" fmla="*/ 136478 h 1719619"/>
              <a:gd name="connsiteX6" fmla="*/ 2333768 w 2789675"/>
              <a:gd name="connsiteY6" fmla="*/ 197893 h 1719619"/>
              <a:gd name="connsiteX7" fmla="*/ 2449774 w 2789675"/>
              <a:gd name="connsiteY7" fmla="*/ 259308 h 1719619"/>
              <a:gd name="connsiteX8" fmla="*/ 2531660 w 2789675"/>
              <a:gd name="connsiteY8" fmla="*/ 313899 h 1719619"/>
              <a:gd name="connsiteX9" fmla="*/ 2627194 w 2789675"/>
              <a:gd name="connsiteY9" fmla="*/ 443553 h 1719619"/>
              <a:gd name="connsiteX10" fmla="*/ 2702257 w 2789675"/>
              <a:gd name="connsiteY10" fmla="*/ 682389 h 1719619"/>
              <a:gd name="connsiteX11" fmla="*/ 2756848 w 2789675"/>
              <a:gd name="connsiteY11" fmla="*/ 1050878 h 1719619"/>
              <a:gd name="connsiteX12" fmla="*/ 2788690 w 2789675"/>
              <a:gd name="connsiteY12" fmla="*/ 1389797 h 1719619"/>
              <a:gd name="connsiteX13" fmla="*/ 2784144 w 2789675"/>
              <a:gd name="connsiteY13" fmla="*/ 1719619 h 1719619"/>
              <a:gd name="connsiteX0" fmla="*/ 0 w 2797792"/>
              <a:gd name="connsiteY0" fmla="*/ 0 h 2470245"/>
              <a:gd name="connsiteX1" fmla="*/ 839338 w 2797792"/>
              <a:gd name="connsiteY1" fmla="*/ 20472 h 2470245"/>
              <a:gd name="connsiteX2" fmla="*/ 1078174 w 2797792"/>
              <a:gd name="connsiteY2" fmla="*/ 20472 h 2470245"/>
              <a:gd name="connsiteX3" fmla="*/ 1433015 w 2797792"/>
              <a:gd name="connsiteY3" fmla="*/ 47768 h 2470245"/>
              <a:gd name="connsiteX4" fmla="*/ 1794681 w 2797792"/>
              <a:gd name="connsiteY4" fmla="*/ 68239 h 2470245"/>
              <a:gd name="connsiteX5" fmla="*/ 2169994 w 2797792"/>
              <a:gd name="connsiteY5" fmla="*/ 136478 h 2470245"/>
              <a:gd name="connsiteX6" fmla="*/ 2333768 w 2797792"/>
              <a:gd name="connsiteY6" fmla="*/ 197893 h 2470245"/>
              <a:gd name="connsiteX7" fmla="*/ 2449774 w 2797792"/>
              <a:gd name="connsiteY7" fmla="*/ 259308 h 2470245"/>
              <a:gd name="connsiteX8" fmla="*/ 2531660 w 2797792"/>
              <a:gd name="connsiteY8" fmla="*/ 313899 h 2470245"/>
              <a:gd name="connsiteX9" fmla="*/ 2627194 w 2797792"/>
              <a:gd name="connsiteY9" fmla="*/ 443553 h 2470245"/>
              <a:gd name="connsiteX10" fmla="*/ 2702257 w 2797792"/>
              <a:gd name="connsiteY10" fmla="*/ 682389 h 2470245"/>
              <a:gd name="connsiteX11" fmla="*/ 2756848 w 2797792"/>
              <a:gd name="connsiteY11" fmla="*/ 1050878 h 2470245"/>
              <a:gd name="connsiteX12" fmla="*/ 2788690 w 2797792"/>
              <a:gd name="connsiteY12" fmla="*/ 1389797 h 2470245"/>
              <a:gd name="connsiteX13" fmla="*/ 2797792 w 2797792"/>
              <a:gd name="connsiteY13" fmla="*/ 2470245 h 2470245"/>
              <a:gd name="connsiteX0" fmla="*/ 0 w 2797792"/>
              <a:gd name="connsiteY0" fmla="*/ 15922 h 2486167"/>
              <a:gd name="connsiteX1" fmla="*/ 236558 w 2797792"/>
              <a:gd name="connsiteY1" fmla="*/ 0 h 2486167"/>
              <a:gd name="connsiteX2" fmla="*/ 839338 w 2797792"/>
              <a:gd name="connsiteY2" fmla="*/ 36394 h 2486167"/>
              <a:gd name="connsiteX3" fmla="*/ 1078174 w 2797792"/>
              <a:gd name="connsiteY3" fmla="*/ 36394 h 2486167"/>
              <a:gd name="connsiteX4" fmla="*/ 1433015 w 2797792"/>
              <a:gd name="connsiteY4" fmla="*/ 63690 h 2486167"/>
              <a:gd name="connsiteX5" fmla="*/ 1794681 w 2797792"/>
              <a:gd name="connsiteY5" fmla="*/ 84161 h 2486167"/>
              <a:gd name="connsiteX6" fmla="*/ 2169994 w 2797792"/>
              <a:gd name="connsiteY6" fmla="*/ 152400 h 2486167"/>
              <a:gd name="connsiteX7" fmla="*/ 2333768 w 2797792"/>
              <a:gd name="connsiteY7" fmla="*/ 213815 h 2486167"/>
              <a:gd name="connsiteX8" fmla="*/ 2449774 w 2797792"/>
              <a:gd name="connsiteY8" fmla="*/ 275230 h 2486167"/>
              <a:gd name="connsiteX9" fmla="*/ 2531660 w 2797792"/>
              <a:gd name="connsiteY9" fmla="*/ 329821 h 2486167"/>
              <a:gd name="connsiteX10" fmla="*/ 2627194 w 2797792"/>
              <a:gd name="connsiteY10" fmla="*/ 459475 h 2486167"/>
              <a:gd name="connsiteX11" fmla="*/ 2702257 w 2797792"/>
              <a:gd name="connsiteY11" fmla="*/ 698311 h 2486167"/>
              <a:gd name="connsiteX12" fmla="*/ 2756848 w 2797792"/>
              <a:gd name="connsiteY12" fmla="*/ 1066800 h 2486167"/>
              <a:gd name="connsiteX13" fmla="*/ 2788690 w 2797792"/>
              <a:gd name="connsiteY13" fmla="*/ 1405719 h 2486167"/>
              <a:gd name="connsiteX14" fmla="*/ 2797792 w 2797792"/>
              <a:gd name="connsiteY14" fmla="*/ 2486167 h 2486167"/>
              <a:gd name="connsiteX0" fmla="*/ 0 w 3957851"/>
              <a:gd name="connsiteY0" fmla="*/ 15922 h 2486167"/>
              <a:gd name="connsiteX1" fmla="*/ 1396617 w 3957851"/>
              <a:gd name="connsiteY1" fmla="*/ 0 h 2486167"/>
              <a:gd name="connsiteX2" fmla="*/ 1999397 w 3957851"/>
              <a:gd name="connsiteY2" fmla="*/ 36394 h 2486167"/>
              <a:gd name="connsiteX3" fmla="*/ 2238233 w 3957851"/>
              <a:gd name="connsiteY3" fmla="*/ 36394 h 2486167"/>
              <a:gd name="connsiteX4" fmla="*/ 2593074 w 3957851"/>
              <a:gd name="connsiteY4" fmla="*/ 63690 h 2486167"/>
              <a:gd name="connsiteX5" fmla="*/ 2954740 w 3957851"/>
              <a:gd name="connsiteY5" fmla="*/ 84161 h 2486167"/>
              <a:gd name="connsiteX6" fmla="*/ 3330053 w 3957851"/>
              <a:gd name="connsiteY6" fmla="*/ 152400 h 2486167"/>
              <a:gd name="connsiteX7" fmla="*/ 3493827 w 3957851"/>
              <a:gd name="connsiteY7" fmla="*/ 213815 h 2486167"/>
              <a:gd name="connsiteX8" fmla="*/ 3609833 w 3957851"/>
              <a:gd name="connsiteY8" fmla="*/ 275230 h 2486167"/>
              <a:gd name="connsiteX9" fmla="*/ 3691719 w 3957851"/>
              <a:gd name="connsiteY9" fmla="*/ 329821 h 2486167"/>
              <a:gd name="connsiteX10" fmla="*/ 3787253 w 3957851"/>
              <a:gd name="connsiteY10" fmla="*/ 459475 h 2486167"/>
              <a:gd name="connsiteX11" fmla="*/ 3862316 w 3957851"/>
              <a:gd name="connsiteY11" fmla="*/ 698311 h 2486167"/>
              <a:gd name="connsiteX12" fmla="*/ 3916907 w 3957851"/>
              <a:gd name="connsiteY12" fmla="*/ 1066800 h 2486167"/>
              <a:gd name="connsiteX13" fmla="*/ 3948749 w 3957851"/>
              <a:gd name="connsiteY13" fmla="*/ 1405719 h 2486167"/>
              <a:gd name="connsiteX14" fmla="*/ 3957851 w 3957851"/>
              <a:gd name="connsiteY14" fmla="*/ 2486167 h 2486167"/>
              <a:gd name="connsiteX0" fmla="*/ 0 w 3957851"/>
              <a:gd name="connsiteY0" fmla="*/ 15922 h 2486167"/>
              <a:gd name="connsiteX1" fmla="*/ 1178253 w 3957851"/>
              <a:gd name="connsiteY1" fmla="*/ 0 h 2486167"/>
              <a:gd name="connsiteX2" fmla="*/ 1999397 w 3957851"/>
              <a:gd name="connsiteY2" fmla="*/ 36394 h 2486167"/>
              <a:gd name="connsiteX3" fmla="*/ 2238233 w 3957851"/>
              <a:gd name="connsiteY3" fmla="*/ 36394 h 2486167"/>
              <a:gd name="connsiteX4" fmla="*/ 2593074 w 3957851"/>
              <a:gd name="connsiteY4" fmla="*/ 63690 h 2486167"/>
              <a:gd name="connsiteX5" fmla="*/ 2954740 w 3957851"/>
              <a:gd name="connsiteY5" fmla="*/ 84161 h 2486167"/>
              <a:gd name="connsiteX6" fmla="*/ 3330053 w 3957851"/>
              <a:gd name="connsiteY6" fmla="*/ 152400 h 2486167"/>
              <a:gd name="connsiteX7" fmla="*/ 3493827 w 3957851"/>
              <a:gd name="connsiteY7" fmla="*/ 213815 h 2486167"/>
              <a:gd name="connsiteX8" fmla="*/ 3609833 w 3957851"/>
              <a:gd name="connsiteY8" fmla="*/ 275230 h 2486167"/>
              <a:gd name="connsiteX9" fmla="*/ 3691719 w 3957851"/>
              <a:gd name="connsiteY9" fmla="*/ 329821 h 2486167"/>
              <a:gd name="connsiteX10" fmla="*/ 3787253 w 3957851"/>
              <a:gd name="connsiteY10" fmla="*/ 459475 h 2486167"/>
              <a:gd name="connsiteX11" fmla="*/ 3862316 w 3957851"/>
              <a:gd name="connsiteY11" fmla="*/ 698311 h 2486167"/>
              <a:gd name="connsiteX12" fmla="*/ 3916907 w 3957851"/>
              <a:gd name="connsiteY12" fmla="*/ 1066800 h 2486167"/>
              <a:gd name="connsiteX13" fmla="*/ 3948749 w 3957851"/>
              <a:gd name="connsiteY13" fmla="*/ 1405719 h 2486167"/>
              <a:gd name="connsiteX14" fmla="*/ 3957851 w 3957851"/>
              <a:gd name="connsiteY14" fmla="*/ 2486167 h 2486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57851" h="2486167">
                <a:moveTo>
                  <a:pt x="0" y="15922"/>
                </a:moveTo>
                <a:lnTo>
                  <a:pt x="1178253" y="0"/>
                </a:lnTo>
                <a:lnTo>
                  <a:pt x="1999397" y="36394"/>
                </a:lnTo>
                <a:cubicBezTo>
                  <a:pt x="2176060" y="42460"/>
                  <a:pt x="2139287" y="31845"/>
                  <a:pt x="2238233" y="36394"/>
                </a:cubicBezTo>
                <a:cubicBezTo>
                  <a:pt x="2337179" y="40943"/>
                  <a:pt x="2473656" y="55729"/>
                  <a:pt x="2593074" y="63690"/>
                </a:cubicBezTo>
                <a:cubicBezTo>
                  <a:pt x="2712492" y="71651"/>
                  <a:pt x="2831910" y="69376"/>
                  <a:pt x="2954740" y="84161"/>
                </a:cubicBezTo>
                <a:cubicBezTo>
                  <a:pt x="3077570" y="98946"/>
                  <a:pt x="3240205" y="130791"/>
                  <a:pt x="3330053" y="152400"/>
                </a:cubicBezTo>
                <a:cubicBezTo>
                  <a:pt x="3419901" y="174009"/>
                  <a:pt x="3447197" y="193343"/>
                  <a:pt x="3493827" y="213815"/>
                </a:cubicBezTo>
                <a:cubicBezTo>
                  <a:pt x="3540457" y="234287"/>
                  <a:pt x="3576851" y="255896"/>
                  <a:pt x="3609833" y="275230"/>
                </a:cubicBezTo>
                <a:cubicBezTo>
                  <a:pt x="3642815" y="294564"/>
                  <a:pt x="3662149" y="299114"/>
                  <a:pt x="3691719" y="329821"/>
                </a:cubicBezTo>
                <a:cubicBezTo>
                  <a:pt x="3721289" y="360529"/>
                  <a:pt x="3758820" y="398060"/>
                  <a:pt x="3787253" y="459475"/>
                </a:cubicBezTo>
                <a:cubicBezTo>
                  <a:pt x="3815686" y="520890"/>
                  <a:pt x="3840707" y="597090"/>
                  <a:pt x="3862316" y="698311"/>
                </a:cubicBezTo>
                <a:cubicBezTo>
                  <a:pt x="3883925" y="799532"/>
                  <a:pt x="3902502" y="948899"/>
                  <a:pt x="3916907" y="1066800"/>
                </a:cubicBezTo>
                <a:cubicBezTo>
                  <a:pt x="3931312" y="1184701"/>
                  <a:pt x="3944200" y="1346579"/>
                  <a:pt x="3948749" y="1405719"/>
                </a:cubicBezTo>
                <a:cubicBezTo>
                  <a:pt x="3953298" y="1464859"/>
                  <a:pt x="3954060" y="2463042"/>
                  <a:pt x="3957851" y="2486167"/>
                </a:cubicBez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Freeform 96"/>
          <p:cNvSpPr/>
          <p:nvPr/>
        </p:nvSpPr>
        <p:spPr>
          <a:xfrm>
            <a:off x="4608382" y="118260"/>
            <a:ext cx="4264926" cy="3159455"/>
          </a:xfrm>
          <a:custGeom>
            <a:avLst/>
            <a:gdLst>
              <a:gd name="connsiteX0" fmla="*/ 0 w 2845558"/>
              <a:gd name="connsiteY0" fmla="*/ 0 h 3186752"/>
              <a:gd name="connsiteX1" fmla="*/ 20472 w 2845558"/>
              <a:gd name="connsiteY1" fmla="*/ 127606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0 w 2845558"/>
              <a:gd name="connsiteY0" fmla="*/ 0 h 3186752"/>
              <a:gd name="connsiteX1" fmla="*/ 7772 w 2845558"/>
              <a:gd name="connsiteY1" fmla="*/ 109191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0 w 2837786"/>
              <a:gd name="connsiteY0" fmla="*/ 0 h 2094836"/>
              <a:gd name="connsiteX1" fmla="*/ 5876 w 2837786"/>
              <a:gd name="connsiteY1" fmla="*/ 347923 h 2094836"/>
              <a:gd name="connsiteX2" fmla="*/ 33171 w 2837786"/>
              <a:gd name="connsiteY2" fmla="*/ 709589 h 2094836"/>
              <a:gd name="connsiteX3" fmla="*/ 60467 w 2837786"/>
              <a:gd name="connsiteY3" fmla="*/ 1071254 h 2094836"/>
              <a:gd name="connsiteX4" fmla="*/ 115058 w 2837786"/>
              <a:gd name="connsiteY4" fmla="*/ 1426096 h 2094836"/>
              <a:gd name="connsiteX5" fmla="*/ 176473 w 2837786"/>
              <a:gd name="connsiteY5" fmla="*/ 1596693 h 2094836"/>
              <a:gd name="connsiteX6" fmla="*/ 299303 w 2837786"/>
              <a:gd name="connsiteY6" fmla="*/ 1787762 h 2094836"/>
              <a:gd name="connsiteX7" fmla="*/ 401661 w 2837786"/>
              <a:gd name="connsiteY7" fmla="*/ 1869648 h 2094836"/>
              <a:gd name="connsiteX8" fmla="*/ 504019 w 2837786"/>
              <a:gd name="connsiteY8" fmla="*/ 1924239 h 2094836"/>
              <a:gd name="connsiteX9" fmla="*/ 667792 w 2837786"/>
              <a:gd name="connsiteY9" fmla="*/ 1972007 h 2094836"/>
              <a:gd name="connsiteX10" fmla="*/ 1029458 w 2837786"/>
              <a:gd name="connsiteY10" fmla="*/ 2040245 h 2094836"/>
              <a:gd name="connsiteX11" fmla="*/ 1384300 w 2837786"/>
              <a:gd name="connsiteY11" fmla="*/ 2060717 h 2094836"/>
              <a:gd name="connsiteX12" fmla="*/ 1759613 w 2837786"/>
              <a:gd name="connsiteY12" fmla="*/ 2081189 h 2094836"/>
              <a:gd name="connsiteX13" fmla="*/ 2114455 w 2837786"/>
              <a:gd name="connsiteY13" fmla="*/ 2088013 h 2094836"/>
              <a:gd name="connsiteX14" fmla="*/ 2837786 w 2837786"/>
              <a:gd name="connsiteY14" fmla="*/ 2094836 h 2094836"/>
              <a:gd name="connsiteX0" fmla="*/ 0 w 2831910"/>
              <a:gd name="connsiteY0" fmla="*/ 0 h 1746913"/>
              <a:gd name="connsiteX1" fmla="*/ 27295 w 2831910"/>
              <a:gd name="connsiteY1" fmla="*/ 361666 h 1746913"/>
              <a:gd name="connsiteX2" fmla="*/ 54591 w 2831910"/>
              <a:gd name="connsiteY2" fmla="*/ 723331 h 1746913"/>
              <a:gd name="connsiteX3" fmla="*/ 109182 w 2831910"/>
              <a:gd name="connsiteY3" fmla="*/ 1078173 h 1746913"/>
              <a:gd name="connsiteX4" fmla="*/ 170597 w 2831910"/>
              <a:gd name="connsiteY4" fmla="*/ 1248770 h 1746913"/>
              <a:gd name="connsiteX5" fmla="*/ 293427 w 2831910"/>
              <a:gd name="connsiteY5" fmla="*/ 1439839 h 1746913"/>
              <a:gd name="connsiteX6" fmla="*/ 395785 w 2831910"/>
              <a:gd name="connsiteY6" fmla="*/ 1521725 h 1746913"/>
              <a:gd name="connsiteX7" fmla="*/ 498143 w 2831910"/>
              <a:gd name="connsiteY7" fmla="*/ 1576316 h 1746913"/>
              <a:gd name="connsiteX8" fmla="*/ 661916 w 2831910"/>
              <a:gd name="connsiteY8" fmla="*/ 1624084 h 1746913"/>
              <a:gd name="connsiteX9" fmla="*/ 1023582 w 2831910"/>
              <a:gd name="connsiteY9" fmla="*/ 1692322 h 1746913"/>
              <a:gd name="connsiteX10" fmla="*/ 1378424 w 2831910"/>
              <a:gd name="connsiteY10" fmla="*/ 1712794 h 1746913"/>
              <a:gd name="connsiteX11" fmla="*/ 1753737 w 2831910"/>
              <a:gd name="connsiteY11" fmla="*/ 1733266 h 1746913"/>
              <a:gd name="connsiteX12" fmla="*/ 2108579 w 2831910"/>
              <a:gd name="connsiteY12" fmla="*/ 1740090 h 1746913"/>
              <a:gd name="connsiteX13" fmla="*/ 2831910 w 2831910"/>
              <a:gd name="connsiteY13" fmla="*/ 1746913 h 1746913"/>
              <a:gd name="connsiteX0" fmla="*/ 0 w 2804615"/>
              <a:gd name="connsiteY0" fmla="*/ 0 h 1385247"/>
              <a:gd name="connsiteX1" fmla="*/ 27296 w 2804615"/>
              <a:gd name="connsiteY1" fmla="*/ 361665 h 1385247"/>
              <a:gd name="connsiteX2" fmla="*/ 81887 w 2804615"/>
              <a:gd name="connsiteY2" fmla="*/ 716507 h 1385247"/>
              <a:gd name="connsiteX3" fmla="*/ 143302 w 2804615"/>
              <a:gd name="connsiteY3" fmla="*/ 887104 h 1385247"/>
              <a:gd name="connsiteX4" fmla="*/ 266132 w 2804615"/>
              <a:gd name="connsiteY4" fmla="*/ 1078173 h 1385247"/>
              <a:gd name="connsiteX5" fmla="*/ 368490 w 2804615"/>
              <a:gd name="connsiteY5" fmla="*/ 1160059 h 1385247"/>
              <a:gd name="connsiteX6" fmla="*/ 470848 w 2804615"/>
              <a:gd name="connsiteY6" fmla="*/ 1214650 h 1385247"/>
              <a:gd name="connsiteX7" fmla="*/ 634621 w 2804615"/>
              <a:gd name="connsiteY7" fmla="*/ 1262418 h 1385247"/>
              <a:gd name="connsiteX8" fmla="*/ 996287 w 2804615"/>
              <a:gd name="connsiteY8" fmla="*/ 1330656 h 1385247"/>
              <a:gd name="connsiteX9" fmla="*/ 1351129 w 2804615"/>
              <a:gd name="connsiteY9" fmla="*/ 1351128 h 1385247"/>
              <a:gd name="connsiteX10" fmla="*/ 1726442 w 2804615"/>
              <a:gd name="connsiteY10" fmla="*/ 1371600 h 1385247"/>
              <a:gd name="connsiteX11" fmla="*/ 2081284 w 2804615"/>
              <a:gd name="connsiteY11" fmla="*/ 1378424 h 1385247"/>
              <a:gd name="connsiteX12" fmla="*/ 2804615 w 2804615"/>
              <a:gd name="connsiteY12" fmla="*/ 1385247 h 1385247"/>
              <a:gd name="connsiteX0" fmla="*/ 0 w 2818263"/>
              <a:gd name="connsiteY0" fmla="*/ 0 h 1876566"/>
              <a:gd name="connsiteX1" fmla="*/ 40944 w 2818263"/>
              <a:gd name="connsiteY1" fmla="*/ 852984 h 1876566"/>
              <a:gd name="connsiteX2" fmla="*/ 95535 w 2818263"/>
              <a:gd name="connsiteY2" fmla="*/ 1207826 h 1876566"/>
              <a:gd name="connsiteX3" fmla="*/ 156950 w 2818263"/>
              <a:gd name="connsiteY3" fmla="*/ 1378423 h 1876566"/>
              <a:gd name="connsiteX4" fmla="*/ 279780 w 2818263"/>
              <a:gd name="connsiteY4" fmla="*/ 1569492 h 1876566"/>
              <a:gd name="connsiteX5" fmla="*/ 382138 w 2818263"/>
              <a:gd name="connsiteY5" fmla="*/ 1651378 h 1876566"/>
              <a:gd name="connsiteX6" fmla="*/ 484496 w 2818263"/>
              <a:gd name="connsiteY6" fmla="*/ 1705969 h 1876566"/>
              <a:gd name="connsiteX7" fmla="*/ 648269 w 2818263"/>
              <a:gd name="connsiteY7" fmla="*/ 1753737 h 1876566"/>
              <a:gd name="connsiteX8" fmla="*/ 1009935 w 2818263"/>
              <a:gd name="connsiteY8" fmla="*/ 1821975 h 1876566"/>
              <a:gd name="connsiteX9" fmla="*/ 1364777 w 2818263"/>
              <a:gd name="connsiteY9" fmla="*/ 1842447 h 1876566"/>
              <a:gd name="connsiteX10" fmla="*/ 1740090 w 2818263"/>
              <a:gd name="connsiteY10" fmla="*/ 1862919 h 1876566"/>
              <a:gd name="connsiteX11" fmla="*/ 2094932 w 2818263"/>
              <a:gd name="connsiteY11" fmla="*/ 1869743 h 1876566"/>
              <a:gd name="connsiteX12" fmla="*/ 2818263 w 2818263"/>
              <a:gd name="connsiteY12" fmla="*/ 1876566 h 1876566"/>
              <a:gd name="connsiteX0" fmla="*/ 0 w 2818263"/>
              <a:gd name="connsiteY0" fmla="*/ 0 h 1876566"/>
              <a:gd name="connsiteX1" fmla="*/ 18209 w 2818263"/>
              <a:gd name="connsiteY1" fmla="*/ 332113 h 1876566"/>
              <a:gd name="connsiteX2" fmla="*/ 40944 w 2818263"/>
              <a:gd name="connsiteY2" fmla="*/ 852984 h 1876566"/>
              <a:gd name="connsiteX3" fmla="*/ 95535 w 2818263"/>
              <a:gd name="connsiteY3" fmla="*/ 1207826 h 1876566"/>
              <a:gd name="connsiteX4" fmla="*/ 156950 w 2818263"/>
              <a:gd name="connsiteY4" fmla="*/ 1378423 h 1876566"/>
              <a:gd name="connsiteX5" fmla="*/ 279780 w 2818263"/>
              <a:gd name="connsiteY5" fmla="*/ 1569492 h 1876566"/>
              <a:gd name="connsiteX6" fmla="*/ 382138 w 2818263"/>
              <a:gd name="connsiteY6" fmla="*/ 1651378 h 1876566"/>
              <a:gd name="connsiteX7" fmla="*/ 484496 w 2818263"/>
              <a:gd name="connsiteY7" fmla="*/ 1705969 h 1876566"/>
              <a:gd name="connsiteX8" fmla="*/ 648269 w 2818263"/>
              <a:gd name="connsiteY8" fmla="*/ 1753737 h 1876566"/>
              <a:gd name="connsiteX9" fmla="*/ 1009935 w 2818263"/>
              <a:gd name="connsiteY9" fmla="*/ 1821975 h 1876566"/>
              <a:gd name="connsiteX10" fmla="*/ 1364777 w 2818263"/>
              <a:gd name="connsiteY10" fmla="*/ 1842447 h 1876566"/>
              <a:gd name="connsiteX11" fmla="*/ 1740090 w 2818263"/>
              <a:gd name="connsiteY11" fmla="*/ 1862919 h 1876566"/>
              <a:gd name="connsiteX12" fmla="*/ 2094932 w 2818263"/>
              <a:gd name="connsiteY12" fmla="*/ 1869743 h 1876566"/>
              <a:gd name="connsiteX13" fmla="*/ 2818263 w 2818263"/>
              <a:gd name="connsiteY13" fmla="*/ 1876566 h 1876566"/>
              <a:gd name="connsiteX0" fmla="*/ 0 w 2818263"/>
              <a:gd name="connsiteY0" fmla="*/ 0 h 1876566"/>
              <a:gd name="connsiteX1" fmla="*/ 18209 w 2818263"/>
              <a:gd name="connsiteY1" fmla="*/ 332113 h 1876566"/>
              <a:gd name="connsiteX2" fmla="*/ 40944 w 2818263"/>
              <a:gd name="connsiteY2" fmla="*/ 852984 h 1876566"/>
              <a:gd name="connsiteX3" fmla="*/ 95535 w 2818263"/>
              <a:gd name="connsiteY3" fmla="*/ 1207826 h 1876566"/>
              <a:gd name="connsiteX4" fmla="*/ 156950 w 2818263"/>
              <a:gd name="connsiteY4" fmla="*/ 1378423 h 1876566"/>
              <a:gd name="connsiteX5" fmla="*/ 279780 w 2818263"/>
              <a:gd name="connsiteY5" fmla="*/ 1569492 h 1876566"/>
              <a:gd name="connsiteX6" fmla="*/ 382138 w 2818263"/>
              <a:gd name="connsiteY6" fmla="*/ 1651378 h 1876566"/>
              <a:gd name="connsiteX7" fmla="*/ 484496 w 2818263"/>
              <a:gd name="connsiteY7" fmla="*/ 1705969 h 1876566"/>
              <a:gd name="connsiteX8" fmla="*/ 648269 w 2818263"/>
              <a:gd name="connsiteY8" fmla="*/ 1753737 h 1876566"/>
              <a:gd name="connsiteX9" fmla="*/ 1009935 w 2818263"/>
              <a:gd name="connsiteY9" fmla="*/ 1821975 h 1876566"/>
              <a:gd name="connsiteX10" fmla="*/ 1364777 w 2818263"/>
              <a:gd name="connsiteY10" fmla="*/ 1842447 h 1876566"/>
              <a:gd name="connsiteX11" fmla="*/ 1740090 w 2818263"/>
              <a:gd name="connsiteY11" fmla="*/ 1862919 h 1876566"/>
              <a:gd name="connsiteX12" fmla="*/ 2094932 w 2818263"/>
              <a:gd name="connsiteY12" fmla="*/ 1869743 h 1876566"/>
              <a:gd name="connsiteX13" fmla="*/ 2818263 w 2818263"/>
              <a:gd name="connsiteY13" fmla="*/ 1876566 h 1876566"/>
              <a:gd name="connsiteX0" fmla="*/ 0 w 2831911"/>
              <a:gd name="connsiteY0" fmla="*/ 0 h 3159455"/>
              <a:gd name="connsiteX1" fmla="*/ 31857 w 2831911"/>
              <a:gd name="connsiteY1" fmla="*/ 1615002 h 3159455"/>
              <a:gd name="connsiteX2" fmla="*/ 54592 w 2831911"/>
              <a:gd name="connsiteY2" fmla="*/ 2135873 h 3159455"/>
              <a:gd name="connsiteX3" fmla="*/ 109183 w 2831911"/>
              <a:gd name="connsiteY3" fmla="*/ 2490715 h 3159455"/>
              <a:gd name="connsiteX4" fmla="*/ 170598 w 2831911"/>
              <a:gd name="connsiteY4" fmla="*/ 2661312 h 3159455"/>
              <a:gd name="connsiteX5" fmla="*/ 293428 w 2831911"/>
              <a:gd name="connsiteY5" fmla="*/ 2852381 h 3159455"/>
              <a:gd name="connsiteX6" fmla="*/ 395786 w 2831911"/>
              <a:gd name="connsiteY6" fmla="*/ 2934267 h 3159455"/>
              <a:gd name="connsiteX7" fmla="*/ 498144 w 2831911"/>
              <a:gd name="connsiteY7" fmla="*/ 2988858 h 3159455"/>
              <a:gd name="connsiteX8" fmla="*/ 661917 w 2831911"/>
              <a:gd name="connsiteY8" fmla="*/ 3036626 h 3159455"/>
              <a:gd name="connsiteX9" fmla="*/ 1023583 w 2831911"/>
              <a:gd name="connsiteY9" fmla="*/ 3104864 h 3159455"/>
              <a:gd name="connsiteX10" fmla="*/ 1378425 w 2831911"/>
              <a:gd name="connsiteY10" fmla="*/ 3125336 h 3159455"/>
              <a:gd name="connsiteX11" fmla="*/ 1753738 w 2831911"/>
              <a:gd name="connsiteY11" fmla="*/ 3145808 h 3159455"/>
              <a:gd name="connsiteX12" fmla="*/ 2108580 w 2831911"/>
              <a:gd name="connsiteY12" fmla="*/ 3152632 h 3159455"/>
              <a:gd name="connsiteX13" fmla="*/ 2831911 w 2831911"/>
              <a:gd name="connsiteY13" fmla="*/ 3159455 h 3159455"/>
              <a:gd name="connsiteX0" fmla="*/ 0 w 2831911"/>
              <a:gd name="connsiteY0" fmla="*/ 0 h 3159455"/>
              <a:gd name="connsiteX1" fmla="*/ 18209 w 2831911"/>
              <a:gd name="connsiteY1" fmla="*/ 1137330 h 3159455"/>
              <a:gd name="connsiteX2" fmla="*/ 54592 w 2831911"/>
              <a:gd name="connsiteY2" fmla="*/ 2135873 h 3159455"/>
              <a:gd name="connsiteX3" fmla="*/ 109183 w 2831911"/>
              <a:gd name="connsiteY3" fmla="*/ 2490715 h 3159455"/>
              <a:gd name="connsiteX4" fmla="*/ 170598 w 2831911"/>
              <a:gd name="connsiteY4" fmla="*/ 2661312 h 3159455"/>
              <a:gd name="connsiteX5" fmla="*/ 293428 w 2831911"/>
              <a:gd name="connsiteY5" fmla="*/ 2852381 h 3159455"/>
              <a:gd name="connsiteX6" fmla="*/ 395786 w 2831911"/>
              <a:gd name="connsiteY6" fmla="*/ 2934267 h 3159455"/>
              <a:gd name="connsiteX7" fmla="*/ 498144 w 2831911"/>
              <a:gd name="connsiteY7" fmla="*/ 2988858 h 3159455"/>
              <a:gd name="connsiteX8" fmla="*/ 661917 w 2831911"/>
              <a:gd name="connsiteY8" fmla="*/ 3036626 h 3159455"/>
              <a:gd name="connsiteX9" fmla="*/ 1023583 w 2831911"/>
              <a:gd name="connsiteY9" fmla="*/ 3104864 h 3159455"/>
              <a:gd name="connsiteX10" fmla="*/ 1378425 w 2831911"/>
              <a:gd name="connsiteY10" fmla="*/ 3125336 h 3159455"/>
              <a:gd name="connsiteX11" fmla="*/ 1753738 w 2831911"/>
              <a:gd name="connsiteY11" fmla="*/ 3145808 h 3159455"/>
              <a:gd name="connsiteX12" fmla="*/ 2108580 w 2831911"/>
              <a:gd name="connsiteY12" fmla="*/ 3152632 h 3159455"/>
              <a:gd name="connsiteX13" fmla="*/ 2831911 w 2831911"/>
              <a:gd name="connsiteY13" fmla="*/ 3159455 h 3159455"/>
              <a:gd name="connsiteX0" fmla="*/ 0 w 2831911"/>
              <a:gd name="connsiteY0" fmla="*/ 0 h 3159455"/>
              <a:gd name="connsiteX1" fmla="*/ 18209 w 2831911"/>
              <a:gd name="connsiteY1" fmla="*/ 1137330 h 3159455"/>
              <a:gd name="connsiteX2" fmla="*/ 54592 w 2831911"/>
              <a:gd name="connsiteY2" fmla="*/ 2135873 h 3159455"/>
              <a:gd name="connsiteX3" fmla="*/ 109183 w 2831911"/>
              <a:gd name="connsiteY3" fmla="*/ 2490715 h 3159455"/>
              <a:gd name="connsiteX4" fmla="*/ 170598 w 2831911"/>
              <a:gd name="connsiteY4" fmla="*/ 2661312 h 3159455"/>
              <a:gd name="connsiteX5" fmla="*/ 293428 w 2831911"/>
              <a:gd name="connsiteY5" fmla="*/ 2852381 h 3159455"/>
              <a:gd name="connsiteX6" fmla="*/ 395786 w 2831911"/>
              <a:gd name="connsiteY6" fmla="*/ 2934267 h 3159455"/>
              <a:gd name="connsiteX7" fmla="*/ 498144 w 2831911"/>
              <a:gd name="connsiteY7" fmla="*/ 2988858 h 3159455"/>
              <a:gd name="connsiteX8" fmla="*/ 661917 w 2831911"/>
              <a:gd name="connsiteY8" fmla="*/ 3036626 h 3159455"/>
              <a:gd name="connsiteX9" fmla="*/ 1023583 w 2831911"/>
              <a:gd name="connsiteY9" fmla="*/ 3104864 h 3159455"/>
              <a:gd name="connsiteX10" fmla="*/ 1378425 w 2831911"/>
              <a:gd name="connsiteY10" fmla="*/ 3125336 h 3159455"/>
              <a:gd name="connsiteX11" fmla="*/ 1753738 w 2831911"/>
              <a:gd name="connsiteY11" fmla="*/ 3145808 h 3159455"/>
              <a:gd name="connsiteX12" fmla="*/ 2108580 w 2831911"/>
              <a:gd name="connsiteY12" fmla="*/ 3152632 h 3159455"/>
              <a:gd name="connsiteX13" fmla="*/ 2665875 w 2831911"/>
              <a:gd name="connsiteY13" fmla="*/ 3157200 h 3159455"/>
              <a:gd name="connsiteX14" fmla="*/ 2831911 w 2831911"/>
              <a:gd name="connsiteY14" fmla="*/ 3159455 h 3159455"/>
              <a:gd name="connsiteX0" fmla="*/ 0 w 4264926"/>
              <a:gd name="connsiteY0" fmla="*/ 0 h 3159455"/>
              <a:gd name="connsiteX1" fmla="*/ 18209 w 4264926"/>
              <a:gd name="connsiteY1" fmla="*/ 1137330 h 3159455"/>
              <a:gd name="connsiteX2" fmla="*/ 54592 w 4264926"/>
              <a:gd name="connsiteY2" fmla="*/ 2135873 h 3159455"/>
              <a:gd name="connsiteX3" fmla="*/ 109183 w 4264926"/>
              <a:gd name="connsiteY3" fmla="*/ 2490715 h 3159455"/>
              <a:gd name="connsiteX4" fmla="*/ 170598 w 4264926"/>
              <a:gd name="connsiteY4" fmla="*/ 2661312 h 3159455"/>
              <a:gd name="connsiteX5" fmla="*/ 293428 w 4264926"/>
              <a:gd name="connsiteY5" fmla="*/ 2852381 h 3159455"/>
              <a:gd name="connsiteX6" fmla="*/ 395786 w 4264926"/>
              <a:gd name="connsiteY6" fmla="*/ 2934267 h 3159455"/>
              <a:gd name="connsiteX7" fmla="*/ 498144 w 4264926"/>
              <a:gd name="connsiteY7" fmla="*/ 2988858 h 3159455"/>
              <a:gd name="connsiteX8" fmla="*/ 661917 w 4264926"/>
              <a:gd name="connsiteY8" fmla="*/ 3036626 h 3159455"/>
              <a:gd name="connsiteX9" fmla="*/ 1023583 w 4264926"/>
              <a:gd name="connsiteY9" fmla="*/ 3104864 h 3159455"/>
              <a:gd name="connsiteX10" fmla="*/ 1378425 w 4264926"/>
              <a:gd name="connsiteY10" fmla="*/ 3125336 h 3159455"/>
              <a:gd name="connsiteX11" fmla="*/ 1753738 w 4264926"/>
              <a:gd name="connsiteY11" fmla="*/ 3145808 h 3159455"/>
              <a:gd name="connsiteX12" fmla="*/ 2108580 w 4264926"/>
              <a:gd name="connsiteY12" fmla="*/ 3152632 h 3159455"/>
              <a:gd name="connsiteX13" fmla="*/ 2665875 w 4264926"/>
              <a:gd name="connsiteY13" fmla="*/ 3157200 h 3159455"/>
              <a:gd name="connsiteX14" fmla="*/ 4264926 w 4264926"/>
              <a:gd name="connsiteY14" fmla="*/ 3159455 h 3159455"/>
              <a:gd name="connsiteX0" fmla="*/ 0 w 4264926"/>
              <a:gd name="connsiteY0" fmla="*/ 0 h 3159455"/>
              <a:gd name="connsiteX1" fmla="*/ 18209 w 4264926"/>
              <a:gd name="connsiteY1" fmla="*/ 1137330 h 3159455"/>
              <a:gd name="connsiteX2" fmla="*/ 54592 w 4264926"/>
              <a:gd name="connsiteY2" fmla="*/ 2135873 h 3159455"/>
              <a:gd name="connsiteX3" fmla="*/ 109183 w 4264926"/>
              <a:gd name="connsiteY3" fmla="*/ 2490715 h 3159455"/>
              <a:gd name="connsiteX4" fmla="*/ 170598 w 4264926"/>
              <a:gd name="connsiteY4" fmla="*/ 2661312 h 3159455"/>
              <a:gd name="connsiteX5" fmla="*/ 293428 w 4264926"/>
              <a:gd name="connsiteY5" fmla="*/ 2852381 h 3159455"/>
              <a:gd name="connsiteX6" fmla="*/ 395786 w 4264926"/>
              <a:gd name="connsiteY6" fmla="*/ 2934267 h 3159455"/>
              <a:gd name="connsiteX7" fmla="*/ 498144 w 4264926"/>
              <a:gd name="connsiteY7" fmla="*/ 2988858 h 3159455"/>
              <a:gd name="connsiteX8" fmla="*/ 661917 w 4264926"/>
              <a:gd name="connsiteY8" fmla="*/ 3036626 h 3159455"/>
              <a:gd name="connsiteX9" fmla="*/ 1023583 w 4264926"/>
              <a:gd name="connsiteY9" fmla="*/ 3104864 h 3159455"/>
              <a:gd name="connsiteX10" fmla="*/ 1378425 w 4264926"/>
              <a:gd name="connsiteY10" fmla="*/ 3125336 h 3159455"/>
              <a:gd name="connsiteX11" fmla="*/ 1753738 w 4264926"/>
              <a:gd name="connsiteY11" fmla="*/ 3145808 h 3159455"/>
              <a:gd name="connsiteX12" fmla="*/ 2108580 w 4264926"/>
              <a:gd name="connsiteY12" fmla="*/ 3152632 h 3159455"/>
              <a:gd name="connsiteX13" fmla="*/ 2966126 w 4264926"/>
              <a:gd name="connsiteY13" fmla="*/ 3157200 h 3159455"/>
              <a:gd name="connsiteX14" fmla="*/ 4264926 w 4264926"/>
              <a:gd name="connsiteY14" fmla="*/ 3159455 h 3159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64926" h="3159455">
                <a:moveTo>
                  <a:pt x="0" y="0"/>
                </a:moveTo>
                <a:cubicBezTo>
                  <a:pt x="3035" y="55352"/>
                  <a:pt x="11385" y="995166"/>
                  <a:pt x="18209" y="1137330"/>
                </a:cubicBezTo>
                <a:cubicBezTo>
                  <a:pt x="25033" y="1279494"/>
                  <a:pt x="39430" y="1910309"/>
                  <a:pt x="54592" y="2135873"/>
                </a:cubicBezTo>
                <a:cubicBezTo>
                  <a:pt x="69754" y="2361437"/>
                  <a:pt x="89849" y="2403142"/>
                  <a:pt x="109183" y="2490715"/>
                </a:cubicBezTo>
                <a:cubicBezTo>
                  <a:pt x="128517" y="2578288"/>
                  <a:pt x="139891" y="2601034"/>
                  <a:pt x="170598" y="2661312"/>
                </a:cubicBezTo>
                <a:cubicBezTo>
                  <a:pt x="201306" y="2721590"/>
                  <a:pt x="255897" y="2806889"/>
                  <a:pt x="293428" y="2852381"/>
                </a:cubicBezTo>
                <a:cubicBezTo>
                  <a:pt x="330959" y="2897874"/>
                  <a:pt x="361667" y="2911521"/>
                  <a:pt x="395786" y="2934267"/>
                </a:cubicBezTo>
                <a:cubicBezTo>
                  <a:pt x="429905" y="2957013"/>
                  <a:pt x="453789" y="2971798"/>
                  <a:pt x="498144" y="2988858"/>
                </a:cubicBezTo>
                <a:cubicBezTo>
                  <a:pt x="542499" y="3005918"/>
                  <a:pt x="574344" y="3017292"/>
                  <a:pt x="661917" y="3036626"/>
                </a:cubicBezTo>
                <a:cubicBezTo>
                  <a:pt x="749490" y="3055960"/>
                  <a:pt x="904165" y="3090079"/>
                  <a:pt x="1023583" y="3104864"/>
                </a:cubicBezTo>
                <a:cubicBezTo>
                  <a:pt x="1143001" y="3119649"/>
                  <a:pt x="1378425" y="3125336"/>
                  <a:pt x="1378425" y="3125336"/>
                </a:cubicBezTo>
                <a:lnTo>
                  <a:pt x="1753738" y="3145808"/>
                </a:lnTo>
                <a:cubicBezTo>
                  <a:pt x="1875430" y="3150357"/>
                  <a:pt x="1906515" y="3150733"/>
                  <a:pt x="2108580" y="3152632"/>
                </a:cubicBezTo>
                <a:lnTo>
                  <a:pt x="2966126" y="3157200"/>
                </a:lnTo>
                <a:lnTo>
                  <a:pt x="4264926" y="3159455"/>
                </a:lnTo>
              </a:path>
            </a:pathLst>
          </a:cu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Freeform 97"/>
          <p:cNvSpPr/>
          <p:nvPr/>
        </p:nvSpPr>
        <p:spPr>
          <a:xfrm>
            <a:off x="3093481" y="3434666"/>
            <a:ext cx="1375644" cy="2436125"/>
          </a:xfrm>
          <a:custGeom>
            <a:avLst/>
            <a:gdLst>
              <a:gd name="connsiteX0" fmla="*/ 0 w 2806131"/>
              <a:gd name="connsiteY0" fmla="*/ 0 h 2429302"/>
              <a:gd name="connsiteX1" fmla="*/ 839338 w 2806131"/>
              <a:gd name="connsiteY1" fmla="*/ 20472 h 2429302"/>
              <a:gd name="connsiteX2" fmla="*/ 1078174 w 2806131"/>
              <a:gd name="connsiteY2" fmla="*/ 20472 h 2429302"/>
              <a:gd name="connsiteX3" fmla="*/ 1433015 w 2806131"/>
              <a:gd name="connsiteY3" fmla="*/ 47768 h 2429302"/>
              <a:gd name="connsiteX4" fmla="*/ 1794681 w 2806131"/>
              <a:gd name="connsiteY4" fmla="*/ 68239 h 2429302"/>
              <a:gd name="connsiteX5" fmla="*/ 2169994 w 2806131"/>
              <a:gd name="connsiteY5" fmla="*/ 136478 h 2429302"/>
              <a:gd name="connsiteX6" fmla="*/ 2333768 w 2806131"/>
              <a:gd name="connsiteY6" fmla="*/ 197893 h 2429302"/>
              <a:gd name="connsiteX7" fmla="*/ 2449774 w 2806131"/>
              <a:gd name="connsiteY7" fmla="*/ 259308 h 2429302"/>
              <a:gd name="connsiteX8" fmla="*/ 2531660 w 2806131"/>
              <a:gd name="connsiteY8" fmla="*/ 313899 h 2429302"/>
              <a:gd name="connsiteX9" fmla="*/ 2627194 w 2806131"/>
              <a:gd name="connsiteY9" fmla="*/ 443553 h 2429302"/>
              <a:gd name="connsiteX10" fmla="*/ 2702257 w 2806131"/>
              <a:gd name="connsiteY10" fmla="*/ 682389 h 2429302"/>
              <a:gd name="connsiteX11" fmla="*/ 2756848 w 2806131"/>
              <a:gd name="connsiteY11" fmla="*/ 1050878 h 2429302"/>
              <a:gd name="connsiteX12" fmla="*/ 2784144 w 2806131"/>
              <a:gd name="connsiteY12" fmla="*/ 1405720 h 2429302"/>
              <a:gd name="connsiteX13" fmla="*/ 2804615 w 2806131"/>
              <a:gd name="connsiteY13" fmla="*/ 1767386 h 2429302"/>
              <a:gd name="connsiteX14" fmla="*/ 2804615 w 2806131"/>
              <a:gd name="connsiteY14" fmla="*/ 2429302 h 2429302"/>
              <a:gd name="connsiteX15" fmla="*/ 2804615 w 2806131"/>
              <a:gd name="connsiteY15" fmla="*/ 2429302 h 2429302"/>
              <a:gd name="connsiteX16" fmla="*/ 2797791 w 2806131"/>
              <a:gd name="connsiteY16" fmla="*/ 2429302 h 2429302"/>
              <a:gd name="connsiteX0" fmla="*/ 0 w 2825086"/>
              <a:gd name="connsiteY0" fmla="*/ 0 h 4299046"/>
              <a:gd name="connsiteX1" fmla="*/ 839338 w 2825086"/>
              <a:gd name="connsiteY1" fmla="*/ 20472 h 4299046"/>
              <a:gd name="connsiteX2" fmla="*/ 1078174 w 2825086"/>
              <a:gd name="connsiteY2" fmla="*/ 20472 h 4299046"/>
              <a:gd name="connsiteX3" fmla="*/ 1433015 w 2825086"/>
              <a:gd name="connsiteY3" fmla="*/ 47768 h 4299046"/>
              <a:gd name="connsiteX4" fmla="*/ 1794681 w 2825086"/>
              <a:gd name="connsiteY4" fmla="*/ 68239 h 4299046"/>
              <a:gd name="connsiteX5" fmla="*/ 2169994 w 2825086"/>
              <a:gd name="connsiteY5" fmla="*/ 136478 h 4299046"/>
              <a:gd name="connsiteX6" fmla="*/ 2333768 w 2825086"/>
              <a:gd name="connsiteY6" fmla="*/ 197893 h 4299046"/>
              <a:gd name="connsiteX7" fmla="*/ 2449774 w 2825086"/>
              <a:gd name="connsiteY7" fmla="*/ 259308 h 4299046"/>
              <a:gd name="connsiteX8" fmla="*/ 2531660 w 2825086"/>
              <a:gd name="connsiteY8" fmla="*/ 313899 h 4299046"/>
              <a:gd name="connsiteX9" fmla="*/ 2627194 w 2825086"/>
              <a:gd name="connsiteY9" fmla="*/ 443553 h 4299046"/>
              <a:gd name="connsiteX10" fmla="*/ 2702257 w 2825086"/>
              <a:gd name="connsiteY10" fmla="*/ 682389 h 4299046"/>
              <a:gd name="connsiteX11" fmla="*/ 2756848 w 2825086"/>
              <a:gd name="connsiteY11" fmla="*/ 1050878 h 4299046"/>
              <a:gd name="connsiteX12" fmla="*/ 2784144 w 2825086"/>
              <a:gd name="connsiteY12" fmla="*/ 1405720 h 4299046"/>
              <a:gd name="connsiteX13" fmla="*/ 2804615 w 2825086"/>
              <a:gd name="connsiteY13" fmla="*/ 1767386 h 4299046"/>
              <a:gd name="connsiteX14" fmla="*/ 2804615 w 2825086"/>
              <a:gd name="connsiteY14" fmla="*/ 2429302 h 4299046"/>
              <a:gd name="connsiteX15" fmla="*/ 2804615 w 2825086"/>
              <a:gd name="connsiteY15" fmla="*/ 2429302 h 4299046"/>
              <a:gd name="connsiteX16" fmla="*/ 2825086 w 2825086"/>
              <a:gd name="connsiteY16" fmla="*/ 4299046 h 4299046"/>
              <a:gd name="connsiteX0" fmla="*/ 0 w 1985748"/>
              <a:gd name="connsiteY0" fmla="*/ 1445 h 4280019"/>
              <a:gd name="connsiteX1" fmla="*/ 238836 w 1985748"/>
              <a:gd name="connsiteY1" fmla="*/ 1445 h 4280019"/>
              <a:gd name="connsiteX2" fmla="*/ 593677 w 1985748"/>
              <a:gd name="connsiteY2" fmla="*/ 28741 h 4280019"/>
              <a:gd name="connsiteX3" fmla="*/ 955343 w 1985748"/>
              <a:gd name="connsiteY3" fmla="*/ 49212 h 4280019"/>
              <a:gd name="connsiteX4" fmla="*/ 1330656 w 1985748"/>
              <a:gd name="connsiteY4" fmla="*/ 117451 h 4280019"/>
              <a:gd name="connsiteX5" fmla="*/ 1494430 w 1985748"/>
              <a:gd name="connsiteY5" fmla="*/ 178866 h 4280019"/>
              <a:gd name="connsiteX6" fmla="*/ 1610436 w 1985748"/>
              <a:gd name="connsiteY6" fmla="*/ 240281 h 4280019"/>
              <a:gd name="connsiteX7" fmla="*/ 1692322 w 1985748"/>
              <a:gd name="connsiteY7" fmla="*/ 294872 h 4280019"/>
              <a:gd name="connsiteX8" fmla="*/ 1787856 w 1985748"/>
              <a:gd name="connsiteY8" fmla="*/ 424526 h 4280019"/>
              <a:gd name="connsiteX9" fmla="*/ 1862919 w 1985748"/>
              <a:gd name="connsiteY9" fmla="*/ 663362 h 4280019"/>
              <a:gd name="connsiteX10" fmla="*/ 1917510 w 1985748"/>
              <a:gd name="connsiteY10" fmla="*/ 1031851 h 4280019"/>
              <a:gd name="connsiteX11" fmla="*/ 1944806 w 1985748"/>
              <a:gd name="connsiteY11" fmla="*/ 1386693 h 4280019"/>
              <a:gd name="connsiteX12" fmla="*/ 1965277 w 1985748"/>
              <a:gd name="connsiteY12" fmla="*/ 1748359 h 4280019"/>
              <a:gd name="connsiteX13" fmla="*/ 1965277 w 1985748"/>
              <a:gd name="connsiteY13" fmla="*/ 2410275 h 4280019"/>
              <a:gd name="connsiteX14" fmla="*/ 1965277 w 1985748"/>
              <a:gd name="connsiteY14" fmla="*/ 2410275 h 4280019"/>
              <a:gd name="connsiteX15" fmla="*/ 1985748 w 1985748"/>
              <a:gd name="connsiteY15" fmla="*/ 4280019 h 4280019"/>
              <a:gd name="connsiteX0" fmla="*/ 0 w 1746912"/>
              <a:gd name="connsiteY0" fmla="*/ 0 h 4278574"/>
              <a:gd name="connsiteX1" fmla="*/ 354841 w 1746912"/>
              <a:gd name="connsiteY1" fmla="*/ 27296 h 4278574"/>
              <a:gd name="connsiteX2" fmla="*/ 716507 w 1746912"/>
              <a:gd name="connsiteY2" fmla="*/ 47767 h 4278574"/>
              <a:gd name="connsiteX3" fmla="*/ 1091820 w 1746912"/>
              <a:gd name="connsiteY3" fmla="*/ 116006 h 4278574"/>
              <a:gd name="connsiteX4" fmla="*/ 1255594 w 1746912"/>
              <a:gd name="connsiteY4" fmla="*/ 177421 h 4278574"/>
              <a:gd name="connsiteX5" fmla="*/ 1371600 w 1746912"/>
              <a:gd name="connsiteY5" fmla="*/ 238836 h 4278574"/>
              <a:gd name="connsiteX6" fmla="*/ 1453486 w 1746912"/>
              <a:gd name="connsiteY6" fmla="*/ 293427 h 4278574"/>
              <a:gd name="connsiteX7" fmla="*/ 1549020 w 1746912"/>
              <a:gd name="connsiteY7" fmla="*/ 423081 h 4278574"/>
              <a:gd name="connsiteX8" fmla="*/ 1624083 w 1746912"/>
              <a:gd name="connsiteY8" fmla="*/ 661917 h 4278574"/>
              <a:gd name="connsiteX9" fmla="*/ 1678674 w 1746912"/>
              <a:gd name="connsiteY9" fmla="*/ 1030406 h 4278574"/>
              <a:gd name="connsiteX10" fmla="*/ 1705970 w 1746912"/>
              <a:gd name="connsiteY10" fmla="*/ 1385248 h 4278574"/>
              <a:gd name="connsiteX11" fmla="*/ 1726441 w 1746912"/>
              <a:gd name="connsiteY11" fmla="*/ 1746914 h 4278574"/>
              <a:gd name="connsiteX12" fmla="*/ 1726441 w 1746912"/>
              <a:gd name="connsiteY12" fmla="*/ 2408830 h 4278574"/>
              <a:gd name="connsiteX13" fmla="*/ 1726441 w 1746912"/>
              <a:gd name="connsiteY13" fmla="*/ 2408830 h 4278574"/>
              <a:gd name="connsiteX14" fmla="*/ 1746912 w 1746912"/>
              <a:gd name="connsiteY14" fmla="*/ 4278574 h 4278574"/>
              <a:gd name="connsiteX0" fmla="*/ 0 w 1392071"/>
              <a:gd name="connsiteY0" fmla="*/ 0 h 4251278"/>
              <a:gd name="connsiteX1" fmla="*/ 361666 w 1392071"/>
              <a:gd name="connsiteY1" fmla="*/ 20471 h 4251278"/>
              <a:gd name="connsiteX2" fmla="*/ 736979 w 1392071"/>
              <a:gd name="connsiteY2" fmla="*/ 88710 h 4251278"/>
              <a:gd name="connsiteX3" fmla="*/ 900753 w 1392071"/>
              <a:gd name="connsiteY3" fmla="*/ 150125 h 4251278"/>
              <a:gd name="connsiteX4" fmla="*/ 1016759 w 1392071"/>
              <a:gd name="connsiteY4" fmla="*/ 211540 h 4251278"/>
              <a:gd name="connsiteX5" fmla="*/ 1098645 w 1392071"/>
              <a:gd name="connsiteY5" fmla="*/ 266131 h 4251278"/>
              <a:gd name="connsiteX6" fmla="*/ 1194179 w 1392071"/>
              <a:gd name="connsiteY6" fmla="*/ 395785 h 4251278"/>
              <a:gd name="connsiteX7" fmla="*/ 1269242 w 1392071"/>
              <a:gd name="connsiteY7" fmla="*/ 634621 h 4251278"/>
              <a:gd name="connsiteX8" fmla="*/ 1323833 w 1392071"/>
              <a:gd name="connsiteY8" fmla="*/ 1003110 h 4251278"/>
              <a:gd name="connsiteX9" fmla="*/ 1351129 w 1392071"/>
              <a:gd name="connsiteY9" fmla="*/ 1357952 h 4251278"/>
              <a:gd name="connsiteX10" fmla="*/ 1371600 w 1392071"/>
              <a:gd name="connsiteY10" fmla="*/ 1719618 h 4251278"/>
              <a:gd name="connsiteX11" fmla="*/ 1371600 w 1392071"/>
              <a:gd name="connsiteY11" fmla="*/ 2381534 h 4251278"/>
              <a:gd name="connsiteX12" fmla="*/ 1371600 w 1392071"/>
              <a:gd name="connsiteY12" fmla="*/ 2381534 h 4251278"/>
              <a:gd name="connsiteX13" fmla="*/ 1392071 w 1392071"/>
              <a:gd name="connsiteY13" fmla="*/ 4251278 h 4251278"/>
              <a:gd name="connsiteX0" fmla="*/ 0 w 1373116"/>
              <a:gd name="connsiteY0" fmla="*/ 0 h 2381534"/>
              <a:gd name="connsiteX1" fmla="*/ 361666 w 1373116"/>
              <a:gd name="connsiteY1" fmla="*/ 20471 h 2381534"/>
              <a:gd name="connsiteX2" fmla="*/ 736979 w 1373116"/>
              <a:gd name="connsiteY2" fmla="*/ 88710 h 2381534"/>
              <a:gd name="connsiteX3" fmla="*/ 900753 w 1373116"/>
              <a:gd name="connsiteY3" fmla="*/ 150125 h 2381534"/>
              <a:gd name="connsiteX4" fmla="*/ 1016759 w 1373116"/>
              <a:gd name="connsiteY4" fmla="*/ 211540 h 2381534"/>
              <a:gd name="connsiteX5" fmla="*/ 1098645 w 1373116"/>
              <a:gd name="connsiteY5" fmla="*/ 266131 h 2381534"/>
              <a:gd name="connsiteX6" fmla="*/ 1194179 w 1373116"/>
              <a:gd name="connsiteY6" fmla="*/ 395785 h 2381534"/>
              <a:gd name="connsiteX7" fmla="*/ 1269242 w 1373116"/>
              <a:gd name="connsiteY7" fmla="*/ 634621 h 2381534"/>
              <a:gd name="connsiteX8" fmla="*/ 1323833 w 1373116"/>
              <a:gd name="connsiteY8" fmla="*/ 1003110 h 2381534"/>
              <a:gd name="connsiteX9" fmla="*/ 1351129 w 1373116"/>
              <a:gd name="connsiteY9" fmla="*/ 1357952 h 2381534"/>
              <a:gd name="connsiteX10" fmla="*/ 1371600 w 1373116"/>
              <a:gd name="connsiteY10" fmla="*/ 1719618 h 2381534"/>
              <a:gd name="connsiteX11" fmla="*/ 1371600 w 1373116"/>
              <a:gd name="connsiteY11" fmla="*/ 2381534 h 2381534"/>
              <a:gd name="connsiteX12" fmla="*/ 1371600 w 1373116"/>
              <a:gd name="connsiteY12" fmla="*/ 2381534 h 2381534"/>
              <a:gd name="connsiteX0" fmla="*/ 0 w 1374600"/>
              <a:gd name="connsiteY0" fmla="*/ 0 h 2447454"/>
              <a:gd name="connsiteX1" fmla="*/ 361666 w 1374600"/>
              <a:gd name="connsiteY1" fmla="*/ 20471 h 2447454"/>
              <a:gd name="connsiteX2" fmla="*/ 736979 w 1374600"/>
              <a:gd name="connsiteY2" fmla="*/ 88710 h 2447454"/>
              <a:gd name="connsiteX3" fmla="*/ 900753 w 1374600"/>
              <a:gd name="connsiteY3" fmla="*/ 150125 h 2447454"/>
              <a:gd name="connsiteX4" fmla="*/ 1016759 w 1374600"/>
              <a:gd name="connsiteY4" fmla="*/ 211540 h 2447454"/>
              <a:gd name="connsiteX5" fmla="*/ 1098645 w 1374600"/>
              <a:gd name="connsiteY5" fmla="*/ 266131 h 2447454"/>
              <a:gd name="connsiteX6" fmla="*/ 1194179 w 1374600"/>
              <a:gd name="connsiteY6" fmla="*/ 395785 h 2447454"/>
              <a:gd name="connsiteX7" fmla="*/ 1269242 w 1374600"/>
              <a:gd name="connsiteY7" fmla="*/ 634621 h 2447454"/>
              <a:gd name="connsiteX8" fmla="*/ 1323833 w 1374600"/>
              <a:gd name="connsiteY8" fmla="*/ 1003110 h 2447454"/>
              <a:gd name="connsiteX9" fmla="*/ 1351129 w 1374600"/>
              <a:gd name="connsiteY9" fmla="*/ 1357952 h 2447454"/>
              <a:gd name="connsiteX10" fmla="*/ 1371600 w 1374600"/>
              <a:gd name="connsiteY10" fmla="*/ 1719618 h 2447454"/>
              <a:gd name="connsiteX11" fmla="*/ 1371600 w 1374600"/>
              <a:gd name="connsiteY11" fmla="*/ 2381534 h 2447454"/>
              <a:gd name="connsiteX12" fmla="*/ 1344305 w 1374600"/>
              <a:gd name="connsiteY12" fmla="*/ 2436125 h 2447454"/>
              <a:gd name="connsiteX0" fmla="*/ 0 w 1371687"/>
              <a:gd name="connsiteY0" fmla="*/ 0 h 2436125"/>
              <a:gd name="connsiteX1" fmla="*/ 361666 w 1371687"/>
              <a:gd name="connsiteY1" fmla="*/ 20471 h 2436125"/>
              <a:gd name="connsiteX2" fmla="*/ 736979 w 1371687"/>
              <a:gd name="connsiteY2" fmla="*/ 88710 h 2436125"/>
              <a:gd name="connsiteX3" fmla="*/ 900753 w 1371687"/>
              <a:gd name="connsiteY3" fmla="*/ 150125 h 2436125"/>
              <a:gd name="connsiteX4" fmla="*/ 1016759 w 1371687"/>
              <a:gd name="connsiteY4" fmla="*/ 211540 h 2436125"/>
              <a:gd name="connsiteX5" fmla="*/ 1098645 w 1371687"/>
              <a:gd name="connsiteY5" fmla="*/ 266131 h 2436125"/>
              <a:gd name="connsiteX6" fmla="*/ 1194179 w 1371687"/>
              <a:gd name="connsiteY6" fmla="*/ 395785 h 2436125"/>
              <a:gd name="connsiteX7" fmla="*/ 1269242 w 1371687"/>
              <a:gd name="connsiteY7" fmla="*/ 634621 h 2436125"/>
              <a:gd name="connsiteX8" fmla="*/ 1323833 w 1371687"/>
              <a:gd name="connsiteY8" fmla="*/ 1003110 h 2436125"/>
              <a:gd name="connsiteX9" fmla="*/ 1351129 w 1371687"/>
              <a:gd name="connsiteY9" fmla="*/ 1357952 h 2436125"/>
              <a:gd name="connsiteX10" fmla="*/ 1371600 w 1371687"/>
              <a:gd name="connsiteY10" fmla="*/ 1719618 h 2436125"/>
              <a:gd name="connsiteX11" fmla="*/ 1357952 w 1371687"/>
              <a:gd name="connsiteY11" fmla="*/ 2135874 h 2436125"/>
              <a:gd name="connsiteX12" fmla="*/ 1344305 w 1371687"/>
              <a:gd name="connsiteY12" fmla="*/ 2436125 h 2436125"/>
              <a:gd name="connsiteX0" fmla="*/ 0 w 1374600"/>
              <a:gd name="connsiteY0" fmla="*/ 0 h 2436125"/>
              <a:gd name="connsiteX1" fmla="*/ 361666 w 1374600"/>
              <a:gd name="connsiteY1" fmla="*/ 20471 h 2436125"/>
              <a:gd name="connsiteX2" fmla="*/ 736979 w 1374600"/>
              <a:gd name="connsiteY2" fmla="*/ 88710 h 2436125"/>
              <a:gd name="connsiteX3" fmla="*/ 900753 w 1374600"/>
              <a:gd name="connsiteY3" fmla="*/ 150125 h 2436125"/>
              <a:gd name="connsiteX4" fmla="*/ 1016759 w 1374600"/>
              <a:gd name="connsiteY4" fmla="*/ 211540 h 2436125"/>
              <a:gd name="connsiteX5" fmla="*/ 1098645 w 1374600"/>
              <a:gd name="connsiteY5" fmla="*/ 266131 h 2436125"/>
              <a:gd name="connsiteX6" fmla="*/ 1194179 w 1374600"/>
              <a:gd name="connsiteY6" fmla="*/ 395785 h 2436125"/>
              <a:gd name="connsiteX7" fmla="*/ 1269242 w 1374600"/>
              <a:gd name="connsiteY7" fmla="*/ 634621 h 2436125"/>
              <a:gd name="connsiteX8" fmla="*/ 1323833 w 1374600"/>
              <a:gd name="connsiteY8" fmla="*/ 1003110 h 2436125"/>
              <a:gd name="connsiteX9" fmla="*/ 1351129 w 1374600"/>
              <a:gd name="connsiteY9" fmla="*/ 1357952 h 2436125"/>
              <a:gd name="connsiteX10" fmla="*/ 1371600 w 1374600"/>
              <a:gd name="connsiteY10" fmla="*/ 1719618 h 2436125"/>
              <a:gd name="connsiteX11" fmla="*/ 1371600 w 1374600"/>
              <a:gd name="connsiteY11" fmla="*/ 2067635 h 2436125"/>
              <a:gd name="connsiteX12" fmla="*/ 1344305 w 1374600"/>
              <a:gd name="connsiteY12" fmla="*/ 2436125 h 2436125"/>
              <a:gd name="connsiteX0" fmla="*/ 0 w 1375644"/>
              <a:gd name="connsiteY0" fmla="*/ 0 h 2436125"/>
              <a:gd name="connsiteX1" fmla="*/ 361666 w 1375644"/>
              <a:gd name="connsiteY1" fmla="*/ 20471 h 2436125"/>
              <a:gd name="connsiteX2" fmla="*/ 736979 w 1375644"/>
              <a:gd name="connsiteY2" fmla="*/ 88710 h 2436125"/>
              <a:gd name="connsiteX3" fmla="*/ 900753 w 1375644"/>
              <a:gd name="connsiteY3" fmla="*/ 150125 h 2436125"/>
              <a:gd name="connsiteX4" fmla="*/ 1016759 w 1375644"/>
              <a:gd name="connsiteY4" fmla="*/ 211540 h 2436125"/>
              <a:gd name="connsiteX5" fmla="*/ 1098645 w 1375644"/>
              <a:gd name="connsiteY5" fmla="*/ 266131 h 2436125"/>
              <a:gd name="connsiteX6" fmla="*/ 1194179 w 1375644"/>
              <a:gd name="connsiteY6" fmla="*/ 395785 h 2436125"/>
              <a:gd name="connsiteX7" fmla="*/ 1269242 w 1375644"/>
              <a:gd name="connsiteY7" fmla="*/ 634621 h 2436125"/>
              <a:gd name="connsiteX8" fmla="*/ 1323833 w 1375644"/>
              <a:gd name="connsiteY8" fmla="*/ 1003110 h 2436125"/>
              <a:gd name="connsiteX9" fmla="*/ 1351129 w 1375644"/>
              <a:gd name="connsiteY9" fmla="*/ 1357952 h 2436125"/>
              <a:gd name="connsiteX10" fmla="*/ 1371600 w 1375644"/>
              <a:gd name="connsiteY10" fmla="*/ 1719618 h 2436125"/>
              <a:gd name="connsiteX11" fmla="*/ 1371600 w 1375644"/>
              <a:gd name="connsiteY11" fmla="*/ 2067635 h 2436125"/>
              <a:gd name="connsiteX12" fmla="*/ 1371601 w 1375644"/>
              <a:gd name="connsiteY12" fmla="*/ 2436125 h 2436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75644" h="2436125">
                <a:moveTo>
                  <a:pt x="0" y="0"/>
                </a:moveTo>
                <a:cubicBezTo>
                  <a:pt x="119418" y="7961"/>
                  <a:pt x="238836" y="5686"/>
                  <a:pt x="361666" y="20471"/>
                </a:cubicBezTo>
                <a:cubicBezTo>
                  <a:pt x="484496" y="35256"/>
                  <a:pt x="647131" y="67101"/>
                  <a:pt x="736979" y="88710"/>
                </a:cubicBezTo>
                <a:cubicBezTo>
                  <a:pt x="826827" y="110319"/>
                  <a:pt x="854123" y="129653"/>
                  <a:pt x="900753" y="150125"/>
                </a:cubicBezTo>
                <a:cubicBezTo>
                  <a:pt x="947383" y="170597"/>
                  <a:pt x="983777" y="192206"/>
                  <a:pt x="1016759" y="211540"/>
                </a:cubicBezTo>
                <a:cubicBezTo>
                  <a:pt x="1049741" y="230874"/>
                  <a:pt x="1069075" y="235424"/>
                  <a:pt x="1098645" y="266131"/>
                </a:cubicBezTo>
                <a:cubicBezTo>
                  <a:pt x="1128215" y="296839"/>
                  <a:pt x="1165746" y="334370"/>
                  <a:pt x="1194179" y="395785"/>
                </a:cubicBezTo>
                <a:cubicBezTo>
                  <a:pt x="1222612" y="457200"/>
                  <a:pt x="1247633" y="533400"/>
                  <a:pt x="1269242" y="634621"/>
                </a:cubicBezTo>
                <a:cubicBezTo>
                  <a:pt x="1290851" y="735842"/>
                  <a:pt x="1310185" y="882555"/>
                  <a:pt x="1323833" y="1003110"/>
                </a:cubicBezTo>
                <a:cubicBezTo>
                  <a:pt x="1337481" y="1123665"/>
                  <a:pt x="1343168" y="1238534"/>
                  <a:pt x="1351129" y="1357952"/>
                </a:cubicBezTo>
                <a:cubicBezTo>
                  <a:pt x="1359090" y="1477370"/>
                  <a:pt x="1368188" y="1601338"/>
                  <a:pt x="1371600" y="1719618"/>
                </a:cubicBezTo>
                <a:cubicBezTo>
                  <a:pt x="1375012" y="1837898"/>
                  <a:pt x="1371600" y="1948217"/>
                  <a:pt x="1371600" y="2067635"/>
                </a:cubicBezTo>
                <a:cubicBezTo>
                  <a:pt x="1371600" y="2187053"/>
                  <a:pt x="1380699" y="2417928"/>
                  <a:pt x="1371601" y="2436125"/>
                </a:cubicBezTo>
              </a:path>
            </a:pathLst>
          </a:cu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6949" y="1465031"/>
                <a:ext cx="81868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49" y="1465031"/>
                <a:ext cx="818686" cy="6939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99"/>
          <p:cNvSpPr/>
          <p:nvPr/>
        </p:nvSpPr>
        <p:spPr>
          <a:xfrm>
            <a:off x="1278513" y="1647123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US" altLang="en-US" sz="2400" dirty="0">
                <a:solidFill>
                  <a:srgbClr val="FF0000"/>
                </a:solidFill>
              </a:rPr>
              <a:t> (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01" name="Text Box 227"/>
          <p:cNvSpPr txBox="1">
            <a:spLocks noChangeArrowheads="1"/>
          </p:cNvSpPr>
          <p:nvPr/>
        </p:nvSpPr>
        <p:spPr bwMode="auto">
          <a:xfrm>
            <a:off x="54479" y="2176070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the graph of:</a:t>
            </a:r>
            <a:endParaRPr lang="en-GB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287723" y="2624793"/>
                <a:ext cx="1354666" cy="7000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23" y="2624793"/>
                <a:ext cx="1354666" cy="7000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Rectangle 102"/>
          <p:cNvSpPr/>
          <p:nvPr/>
        </p:nvSpPr>
        <p:spPr>
          <a:xfrm>
            <a:off x="1607316" y="2763642"/>
            <a:ext cx="1327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US" altLang="en-US" sz="2400" dirty="0">
                <a:solidFill>
                  <a:srgbClr val="0070C0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x+2</a:t>
            </a: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04" name="Text Box 227"/>
          <p:cNvSpPr txBox="1">
            <a:spLocks noChangeArrowheads="1"/>
          </p:cNvSpPr>
          <p:nvPr/>
        </p:nvSpPr>
        <p:spPr bwMode="auto">
          <a:xfrm>
            <a:off x="139170" y="3439171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the graph of:</a:t>
            </a:r>
            <a:endParaRPr lang="en-GB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372414" y="3887894"/>
                <a:ext cx="135466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414" y="3887894"/>
                <a:ext cx="1354666" cy="6939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Rectangle 105"/>
          <p:cNvSpPr/>
          <p:nvPr/>
        </p:nvSpPr>
        <p:spPr>
          <a:xfrm>
            <a:off x="1692007" y="4026743"/>
            <a:ext cx="1221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x-3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7387867" y="2154926"/>
            <a:ext cx="93647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x-3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8" name="Text Box 227"/>
          <p:cNvSpPr txBox="1">
            <a:spLocks noChangeArrowheads="1"/>
          </p:cNvSpPr>
          <p:nvPr/>
        </p:nvSpPr>
        <p:spPr bwMode="auto">
          <a:xfrm>
            <a:off x="195915" y="4695524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the graph of:</a:t>
            </a:r>
            <a:endParaRPr lang="en-GB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429159" y="5144247"/>
                <a:ext cx="1354666" cy="7000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159" y="5144247"/>
                <a:ext cx="1354666" cy="7000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0" name="Rectangle 109"/>
          <p:cNvSpPr/>
          <p:nvPr/>
        </p:nvSpPr>
        <p:spPr>
          <a:xfrm>
            <a:off x="1748752" y="5283096"/>
            <a:ext cx="1327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US" altLang="en-US" sz="2400" dirty="0">
                <a:solidFill>
                  <a:srgbClr val="FF00FF"/>
                </a:solidFill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FF00FF"/>
                </a:solidFill>
                <a:latin typeface="Times New Roman" panose="02020603050405020304" pitchFamily="18" charset="0"/>
              </a:rPr>
              <a:t>x+5</a:t>
            </a:r>
            <a:r>
              <a:rPr lang="en-US" altLang="en-US" sz="2400" dirty="0">
                <a:solidFill>
                  <a:srgbClr val="FF00FF"/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00FF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3703978" y="2170749"/>
            <a:ext cx="104227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rgbClr val="FF00FF"/>
                </a:solidFill>
              </a:rPr>
              <a:t> </a:t>
            </a:r>
            <a:r>
              <a:rPr lang="en-US" altLang="en-US" sz="2400" dirty="0">
                <a:solidFill>
                  <a:srgbClr val="FF00FF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FF00FF"/>
                </a:solidFill>
                <a:latin typeface="Times New Roman" panose="02020603050405020304" pitchFamily="18" charset="0"/>
              </a:rPr>
              <a:t>x+5</a:t>
            </a:r>
            <a:r>
              <a:rPr lang="en-US" altLang="en-US" sz="2400" dirty="0">
                <a:solidFill>
                  <a:srgbClr val="FF00FF"/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 Box 227"/>
              <p:cNvSpPr txBox="1">
                <a:spLocks noChangeArrowheads="1"/>
              </p:cNvSpPr>
              <p:nvPr/>
            </p:nvSpPr>
            <p:spPr bwMode="auto">
              <a:xfrm>
                <a:off x="3017242" y="5841231"/>
                <a:ext cx="5001781" cy="929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</a:t>
                </a:r>
                <a:r>
                  <a:rPr lang="en-GB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altLang="en-US" dirty="0"/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) maps onto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</a:t>
                </a:r>
                <a:r>
                  <a:rPr lang="en-GB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altLang="en-US" dirty="0"/>
                  <a:t>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altLang="en-US" dirty="0"/>
                  <a:t>(</a:t>
                </a:r>
                <a:r>
                  <a:rPr lang="en-GB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x+k</a:t>
                </a:r>
                <a:r>
                  <a:rPr lang="en-GB" altLang="en-US" dirty="0"/>
                  <a:t>) under a horizontal translation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altLang="en-US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altLang="en-US" sz="1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1" name="Text 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17242" y="5841231"/>
                <a:ext cx="5001781" cy="929100"/>
              </a:xfrm>
              <a:prstGeom prst="rect">
                <a:avLst/>
              </a:prstGeom>
              <a:blipFill>
                <a:blip r:embed="rId7"/>
                <a:stretch>
                  <a:fillRect l="-1951" t="-5229" b="-52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ectangle 111">
            <a:hlinkClick r:id="rId8"/>
            <a:extLst>
              <a:ext uri="{FF2B5EF4-FFF2-40B4-BE49-F238E27FC236}">
                <a16:creationId xmlns:a16="http://schemas.microsoft.com/office/drawing/2014/main" id="{98872500-630F-B8B0-41E8-FA1086DBB42F}"/>
              </a:ext>
            </a:extLst>
          </p:cNvPr>
          <p:cNvSpPr/>
          <p:nvPr/>
        </p:nvSpPr>
        <p:spPr>
          <a:xfrm>
            <a:off x="8093025" y="611124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3" name="Rectangle 112">
            <a:hlinkClick r:id="rId8"/>
            <a:extLst>
              <a:ext uri="{FF2B5EF4-FFF2-40B4-BE49-F238E27FC236}">
                <a16:creationId xmlns:a16="http://schemas.microsoft.com/office/drawing/2014/main" id="{9826178A-4841-B01F-F8AF-90EECA3A85E5}"/>
              </a:ext>
            </a:extLst>
          </p:cNvPr>
          <p:cNvSpPr/>
          <p:nvPr/>
        </p:nvSpPr>
        <p:spPr>
          <a:xfrm>
            <a:off x="815925" y="654030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48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16" grpId="0"/>
      <p:bldP spid="1419" grpId="0"/>
      <p:bldP spid="4" grpId="0" animBg="1"/>
      <p:bldP spid="5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6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4" grpId="0"/>
      <p:bldP spid="1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225"/>
          <p:cNvSpPr>
            <a:spLocks noGrp="1" noChangeArrowheads="1"/>
          </p:cNvSpPr>
          <p:nvPr>
            <p:ph type="title" idx="4294967295"/>
          </p:nvPr>
        </p:nvSpPr>
        <p:spPr>
          <a:xfrm>
            <a:off x="41273" y="1"/>
            <a:ext cx="2871788" cy="938744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altLang="en-US" sz="2400" b="1" dirty="0">
                <a:solidFill>
                  <a:schemeClr val="tx2"/>
                </a:solidFill>
              </a:rPr>
              <a:t>Transforming functions</a:t>
            </a:r>
            <a:endParaRPr lang="en-GB" altLang="en-US" sz="2400" b="1" dirty="0">
              <a:solidFill>
                <a:schemeClr val="tx2"/>
              </a:solidFill>
            </a:endParaRPr>
          </a:p>
        </p:txBody>
      </p:sp>
      <p:sp>
        <p:nvSpPr>
          <p:cNvPr id="664803" name="Text Box 227"/>
          <p:cNvSpPr txBox="1">
            <a:spLocks noChangeArrowheads="1"/>
          </p:cNvSpPr>
          <p:nvPr/>
        </p:nvSpPr>
        <p:spPr bwMode="auto">
          <a:xfrm>
            <a:off x="41166" y="814415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the graph of:</a:t>
            </a:r>
            <a:endParaRPr lang="en-GB" alt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28644" y="2524663"/>
            <a:ext cx="6703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rgbClr val="FF0000"/>
                </a:solidFill>
              </a:rPr>
              <a:t> (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0000"/>
              </a:solidFill>
            </a:endParaRPr>
          </a:p>
        </p:txBody>
      </p:sp>
      <p:grpSp>
        <p:nvGrpSpPr>
          <p:cNvPr id="1344" name="Group 45"/>
          <p:cNvGrpSpPr>
            <a:grpSpLocks/>
          </p:cNvGrpSpPr>
          <p:nvPr/>
        </p:nvGrpSpPr>
        <p:grpSpPr bwMode="auto">
          <a:xfrm>
            <a:off x="2914132" y="3529"/>
            <a:ext cx="6126848" cy="5889626"/>
            <a:chOff x="231" y="625"/>
            <a:chExt cx="3834" cy="3710"/>
          </a:xfrm>
        </p:grpSpPr>
        <p:grpSp>
          <p:nvGrpSpPr>
            <p:cNvPr id="1345" name="Group 46"/>
            <p:cNvGrpSpPr>
              <a:grpSpLocks/>
            </p:cNvGrpSpPr>
            <p:nvPr/>
          </p:nvGrpSpPr>
          <p:grpSpPr bwMode="auto">
            <a:xfrm>
              <a:off x="231" y="625"/>
              <a:ext cx="3834" cy="3710"/>
              <a:chOff x="231" y="625"/>
              <a:chExt cx="3834" cy="3710"/>
            </a:xfrm>
          </p:grpSpPr>
          <p:grpSp>
            <p:nvGrpSpPr>
              <p:cNvPr id="1353" name="Group 47"/>
              <p:cNvGrpSpPr>
                <a:grpSpLocks/>
              </p:cNvGrpSpPr>
              <p:nvPr/>
            </p:nvGrpSpPr>
            <p:grpSpPr bwMode="auto">
              <a:xfrm>
                <a:off x="231" y="625"/>
                <a:ext cx="3834" cy="3710"/>
                <a:chOff x="231" y="625"/>
                <a:chExt cx="3834" cy="3710"/>
              </a:xfrm>
            </p:grpSpPr>
            <p:grpSp>
              <p:nvGrpSpPr>
                <p:cNvPr id="1355" name="Group 48"/>
                <p:cNvGrpSpPr>
                  <a:grpSpLocks/>
                </p:cNvGrpSpPr>
                <p:nvPr/>
              </p:nvGrpSpPr>
              <p:grpSpPr bwMode="auto">
                <a:xfrm>
                  <a:off x="231" y="625"/>
                  <a:ext cx="3834" cy="3710"/>
                  <a:chOff x="231" y="625"/>
                  <a:chExt cx="3834" cy="3710"/>
                </a:xfrm>
              </p:grpSpPr>
              <p:grpSp>
                <p:nvGrpSpPr>
                  <p:cNvPr id="1365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31" y="625"/>
                    <a:ext cx="3834" cy="3710"/>
                    <a:chOff x="960" y="2411"/>
                    <a:chExt cx="9596" cy="9277"/>
                  </a:xfrm>
                </p:grpSpPr>
                <p:sp>
                  <p:nvSpPr>
                    <p:cNvPr id="1367" name="Text Box 5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217" y="2411"/>
                      <a:ext cx="763" cy="7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grpSp>
                  <p:nvGrpSpPr>
                    <p:cNvPr id="1368" name="Group 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29" y="2574"/>
                      <a:ext cx="9076" cy="9114"/>
                      <a:chOff x="662" y="1440"/>
                      <a:chExt cx="9076" cy="9114"/>
                    </a:xfrm>
                  </p:grpSpPr>
                  <p:grpSp>
                    <p:nvGrpSpPr>
                      <p:cNvPr id="1372" name="Group 5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14" name="Line 5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15" name="Line 5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16" name="Line 5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17" name="Line 5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3" name="Group 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0" cy="9114"/>
                        <a:chOff x="2934" y="1440"/>
                        <a:chExt cx="1700" cy="9114"/>
                      </a:xfrm>
                    </p:grpSpPr>
                    <p:sp>
                      <p:nvSpPr>
                        <p:cNvPr id="1410" name="Line 5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4" y="1482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11" name="Line 5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12" name="Line 6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13" name="Line 6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4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6" name="Line 6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7" name="Line 6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8" name="Line 6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9" name="Line 6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5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402" name="Line 6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3" name="Line 6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4" name="Line 7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5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6" name="Group 7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49" y="-2247"/>
                        <a:ext cx="1702" cy="9075"/>
                        <a:chOff x="2934" y="1437"/>
                        <a:chExt cx="1702" cy="9075"/>
                      </a:xfrm>
                    </p:grpSpPr>
                    <p:sp>
                      <p:nvSpPr>
                        <p:cNvPr id="1398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6" y="1437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9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0" name="Line 7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401" name="Line 7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7" name="Group 7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4" name="Line 7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5" name="Line 7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6" name="Line 8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7" name="Line 8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8" name="Group 8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90" name="Line 8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1" name="Line 8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2" name="Line 8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93" name="Line 8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79" name="Group 87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6" name="Line 8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7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8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9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grpSp>
                    <p:nvGrpSpPr>
                      <p:cNvPr id="1380" name="Group 92"/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1382" name="Line 9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3" name="Line 9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4" name="Line 9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  <p:sp>
                      <p:nvSpPr>
                        <p:cNvPr id="1385" name="Line 9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GB"/>
                        </a:p>
                      </p:txBody>
                    </p:sp>
                  </p:grpSp>
                  <p:sp>
                    <p:nvSpPr>
                      <p:cNvPr id="1381" name="Line 9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GB"/>
                      </a:p>
                    </p:txBody>
                  </p:sp>
                </p:grpSp>
                <p:sp>
                  <p:nvSpPr>
                    <p:cNvPr id="1369" name="Line 9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370" name="Line 9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60" y="7677"/>
                      <a:ext cx="9596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 type="stealth"/>
                      <a:tailEnd type="stealth"/>
                    </a:ln>
                  </p:spPr>
                  <p:txBody>
                    <a:bodyPr/>
                    <a:lstStyle/>
                    <a:p>
                      <a:endParaRPr lang="en-GB"/>
                    </a:p>
                  </p:txBody>
                </p:sp>
                <p:sp>
                  <p:nvSpPr>
                    <p:cNvPr id="1371" name="Text Box 10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925" y="7677"/>
                      <a:ext cx="584" cy="526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</p:grpSp>
              <p:sp>
                <p:nvSpPr>
                  <p:cNvPr id="1366" name="Text Box 1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9" y="2728"/>
                    <a:ext cx="1831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charset="0"/>
                      </a:rPr>
                      <a:t>   1    2    3   4    5   6    7      </a:t>
                    </a:r>
                  </a:p>
                </p:txBody>
              </p:sp>
            </p:grpSp>
            <p:grpSp>
              <p:nvGrpSpPr>
                <p:cNvPr id="1356" name="Group 102"/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1357" name="Text Box 10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1</a:t>
                    </a:r>
                  </a:p>
                </p:txBody>
              </p:sp>
              <p:sp>
                <p:nvSpPr>
                  <p:cNvPr id="1358" name="Text Box 10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charset="0"/>
                      </a:rPr>
                      <a:t>2</a:t>
                    </a:r>
                  </a:p>
                </p:txBody>
              </p:sp>
              <p:sp>
                <p:nvSpPr>
                  <p:cNvPr id="1359" name="Text Box 10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3</a:t>
                    </a:r>
                  </a:p>
                </p:txBody>
              </p:sp>
              <p:sp>
                <p:nvSpPr>
                  <p:cNvPr id="1360" name="Text Box 10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charset="0"/>
                      </a:rPr>
                      <a:t>4</a:t>
                    </a:r>
                  </a:p>
                </p:txBody>
              </p:sp>
              <p:sp>
                <p:nvSpPr>
                  <p:cNvPr id="1361" name="Text Box 1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5</a:t>
                    </a:r>
                  </a:p>
                </p:txBody>
              </p:sp>
              <p:sp>
                <p:nvSpPr>
                  <p:cNvPr id="1362" name="Text Box 10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charset="0"/>
                      </a:rPr>
                      <a:t>6</a:t>
                    </a:r>
                  </a:p>
                </p:txBody>
              </p:sp>
              <p:sp>
                <p:nvSpPr>
                  <p:cNvPr id="1363" name="Text Box 1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>
                        <a:solidFill>
                          <a:schemeClr val="tx2"/>
                        </a:solidFill>
                        <a:latin typeface="Arial" charset="0"/>
                      </a:rPr>
                      <a:t>7</a:t>
                    </a:r>
                  </a:p>
                </p:txBody>
              </p:sp>
              <p:sp>
                <p:nvSpPr>
                  <p:cNvPr id="1364" name="Text Box 11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sz="1800" b="1" dirty="0">
                        <a:solidFill>
                          <a:schemeClr val="tx2"/>
                        </a:solidFill>
                        <a:latin typeface="Arial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1354" name="Text Box 111"/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dirty="0">
                    <a:solidFill>
                      <a:schemeClr val="tx2"/>
                    </a:solidFill>
                    <a:latin typeface="Arial" charset="0"/>
                  </a:rPr>
                  <a:t>    –7  –6  –5 –4 –3  –2  –1   </a:t>
                </a:r>
              </a:p>
            </p:txBody>
          </p:sp>
        </p:grpSp>
        <p:grpSp>
          <p:nvGrpSpPr>
            <p:cNvPr id="1346" name="Group 112"/>
            <p:cNvGrpSpPr>
              <a:grpSpLocks/>
            </p:cNvGrpSpPr>
            <p:nvPr/>
          </p:nvGrpSpPr>
          <p:grpSpPr bwMode="auto">
            <a:xfrm>
              <a:off x="1924" y="2843"/>
              <a:ext cx="542" cy="1369"/>
              <a:chOff x="1924" y="2843"/>
              <a:chExt cx="542" cy="1369"/>
            </a:xfrm>
          </p:grpSpPr>
          <p:sp>
            <p:nvSpPr>
              <p:cNvPr id="1347" name="Text Box 113"/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charset="0"/>
                  </a:rPr>
                  <a:t>1</a:t>
                </a:r>
              </a:p>
            </p:txBody>
          </p:sp>
          <p:sp>
            <p:nvSpPr>
              <p:cNvPr id="1348" name="Text Box 114"/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1349" name="Text Box 115"/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3</a:t>
                </a:r>
              </a:p>
            </p:txBody>
          </p:sp>
          <p:sp>
            <p:nvSpPr>
              <p:cNvPr id="1350" name="Text Box 116"/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4</a:t>
                </a:r>
              </a:p>
            </p:txBody>
          </p:sp>
          <p:sp>
            <p:nvSpPr>
              <p:cNvPr id="1351" name="Text Box 117"/>
              <p:cNvSpPr txBox="1">
                <a:spLocks noChangeArrowheads="1"/>
              </p:cNvSpPr>
              <p:nvPr/>
            </p:nvSpPr>
            <p:spPr bwMode="auto">
              <a:xfrm>
                <a:off x="1924" y="3750"/>
                <a:ext cx="31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 dirty="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 dirty="0">
                    <a:solidFill>
                      <a:schemeClr val="tx2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1352" name="Text Box 118"/>
              <p:cNvSpPr txBox="1">
                <a:spLocks noChangeArrowheads="1"/>
              </p:cNvSpPr>
              <p:nvPr/>
            </p:nvSpPr>
            <p:spPr bwMode="auto">
              <a:xfrm>
                <a:off x="1924" y="3981"/>
                <a:ext cx="54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sz="1800" b="1" baseline="30000">
                    <a:solidFill>
                      <a:schemeClr val="tx2"/>
                    </a:solidFill>
                    <a:latin typeface="Arial" charset="0"/>
                  </a:rPr>
                  <a:t>-</a:t>
                </a:r>
                <a:r>
                  <a:rPr lang="en-GB" sz="1800" b="1">
                    <a:solidFill>
                      <a:schemeClr val="tx2"/>
                    </a:solidFill>
                    <a:latin typeface="Arial" charset="0"/>
                  </a:rPr>
                  <a:t>6</a:t>
                </a:r>
              </a:p>
            </p:txBody>
          </p:sp>
        </p:grpSp>
      </p:grpSp>
      <p:sp>
        <p:nvSpPr>
          <p:cNvPr id="1419" name="Rectangle 1418"/>
          <p:cNvSpPr/>
          <p:nvPr/>
        </p:nvSpPr>
        <p:spPr>
          <a:xfrm>
            <a:off x="6199546" y="2022120"/>
            <a:ext cx="83388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rgbClr val="0070C0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6052782" y="115995"/>
            <a:ext cx="2845558" cy="3186752"/>
          </a:xfrm>
          <a:custGeom>
            <a:avLst/>
            <a:gdLst>
              <a:gd name="connsiteX0" fmla="*/ 0 w 2845558"/>
              <a:gd name="connsiteY0" fmla="*/ 0 h 3186752"/>
              <a:gd name="connsiteX1" fmla="*/ 20472 w 2845558"/>
              <a:gd name="connsiteY1" fmla="*/ 127606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  <a:gd name="connsiteX0" fmla="*/ 0 w 2845558"/>
              <a:gd name="connsiteY0" fmla="*/ 0 h 3186752"/>
              <a:gd name="connsiteX1" fmla="*/ 7772 w 2845558"/>
              <a:gd name="connsiteY1" fmla="*/ 1091916 h 3186752"/>
              <a:gd name="connsiteX2" fmla="*/ 13648 w 2845558"/>
              <a:gd name="connsiteY2" fmla="*/ 1439839 h 3186752"/>
              <a:gd name="connsiteX3" fmla="*/ 40943 w 2845558"/>
              <a:gd name="connsiteY3" fmla="*/ 1801505 h 3186752"/>
              <a:gd name="connsiteX4" fmla="*/ 68239 w 2845558"/>
              <a:gd name="connsiteY4" fmla="*/ 2163170 h 3186752"/>
              <a:gd name="connsiteX5" fmla="*/ 122830 w 2845558"/>
              <a:gd name="connsiteY5" fmla="*/ 2518012 h 3186752"/>
              <a:gd name="connsiteX6" fmla="*/ 184245 w 2845558"/>
              <a:gd name="connsiteY6" fmla="*/ 2688609 h 3186752"/>
              <a:gd name="connsiteX7" fmla="*/ 307075 w 2845558"/>
              <a:gd name="connsiteY7" fmla="*/ 2879678 h 3186752"/>
              <a:gd name="connsiteX8" fmla="*/ 409433 w 2845558"/>
              <a:gd name="connsiteY8" fmla="*/ 2961564 h 3186752"/>
              <a:gd name="connsiteX9" fmla="*/ 511791 w 2845558"/>
              <a:gd name="connsiteY9" fmla="*/ 3016155 h 3186752"/>
              <a:gd name="connsiteX10" fmla="*/ 675564 w 2845558"/>
              <a:gd name="connsiteY10" fmla="*/ 3063923 h 3186752"/>
              <a:gd name="connsiteX11" fmla="*/ 1037230 w 2845558"/>
              <a:gd name="connsiteY11" fmla="*/ 3132161 h 3186752"/>
              <a:gd name="connsiteX12" fmla="*/ 1392072 w 2845558"/>
              <a:gd name="connsiteY12" fmla="*/ 3152633 h 3186752"/>
              <a:gd name="connsiteX13" fmla="*/ 1767385 w 2845558"/>
              <a:gd name="connsiteY13" fmla="*/ 3173105 h 3186752"/>
              <a:gd name="connsiteX14" fmla="*/ 2122227 w 2845558"/>
              <a:gd name="connsiteY14" fmla="*/ 3179929 h 3186752"/>
              <a:gd name="connsiteX15" fmla="*/ 2845558 w 2845558"/>
              <a:gd name="connsiteY15" fmla="*/ 3186752 h 3186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845558" h="3186752">
                <a:moveTo>
                  <a:pt x="0" y="0"/>
                </a:moveTo>
                <a:cubicBezTo>
                  <a:pt x="9098" y="518046"/>
                  <a:pt x="5497" y="851943"/>
                  <a:pt x="7772" y="1091916"/>
                </a:cubicBezTo>
                <a:cubicBezTo>
                  <a:pt x="10047" y="1331889"/>
                  <a:pt x="8120" y="1321574"/>
                  <a:pt x="13648" y="1439839"/>
                </a:cubicBezTo>
                <a:cubicBezTo>
                  <a:pt x="19176" y="1558104"/>
                  <a:pt x="40943" y="1801505"/>
                  <a:pt x="40943" y="1801505"/>
                </a:cubicBezTo>
                <a:cubicBezTo>
                  <a:pt x="50042" y="1922060"/>
                  <a:pt x="54591" y="2043752"/>
                  <a:pt x="68239" y="2163170"/>
                </a:cubicBezTo>
                <a:cubicBezTo>
                  <a:pt x="81887" y="2282588"/>
                  <a:pt x="103496" y="2430439"/>
                  <a:pt x="122830" y="2518012"/>
                </a:cubicBezTo>
                <a:cubicBezTo>
                  <a:pt x="142164" y="2605585"/>
                  <a:pt x="153538" y="2628331"/>
                  <a:pt x="184245" y="2688609"/>
                </a:cubicBezTo>
                <a:cubicBezTo>
                  <a:pt x="214953" y="2748887"/>
                  <a:pt x="269544" y="2834186"/>
                  <a:pt x="307075" y="2879678"/>
                </a:cubicBezTo>
                <a:cubicBezTo>
                  <a:pt x="344606" y="2925171"/>
                  <a:pt x="375314" y="2938818"/>
                  <a:pt x="409433" y="2961564"/>
                </a:cubicBezTo>
                <a:cubicBezTo>
                  <a:pt x="443552" y="2984310"/>
                  <a:pt x="467436" y="2999095"/>
                  <a:pt x="511791" y="3016155"/>
                </a:cubicBezTo>
                <a:cubicBezTo>
                  <a:pt x="556146" y="3033215"/>
                  <a:pt x="587991" y="3044589"/>
                  <a:pt x="675564" y="3063923"/>
                </a:cubicBezTo>
                <a:cubicBezTo>
                  <a:pt x="763137" y="3083257"/>
                  <a:pt x="917812" y="3117376"/>
                  <a:pt x="1037230" y="3132161"/>
                </a:cubicBezTo>
                <a:cubicBezTo>
                  <a:pt x="1156648" y="3146946"/>
                  <a:pt x="1392072" y="3152633"/>
                  <a:pt x="1392072" y="3152633"/>
                </a:cubicBezTo>
                <a:lnTo>
                  <a:pt x="1767385" y="3173105"/>
                </a:lnTo>
                <a:cubicBezTo>
                  <a:pt x="1889077" y="3177654"/>
                  <a:pt x="2122227" y="3179929"/>
                  <a:pt x="2122227" y="3179929"/>
                </a:cubicBezTo>
                <a:lnTo>
                  <a:pt x="2845558" y="3186752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/>
          <p:cNvSpPr/>
          <p:nvPr/>
        </p:nvSpPr>
        <p:spPr>
          <a:xfrm>
            <a:off x="3118513" y="3411929"/>
            <a:ext cx="2806131" cy="2429302"/>
          </a:xfrm>
          <a:custGeom>
            <a:avLst/>
            <a:gdLst>
              <a:gd name="connsiteX0" fmla="*/ 0 w 2806131"/>
              <a:gd name="connsiteY0" fmla="*/ 0 h 2429302"/>
              <a:gd name="connsiteX1" fmla="*/ 839338 w 2806131"/>
              <a:gd name="connsiteY1" fmla="*/ 20472 h 2429302"/>
              <a:gd name="connsiteX2" fmla="*/ 1078174 w 2806131"/>
              <a:gd name="connsiteY2" fmla="*/ 20472 h 2429302"/>
              <a:gd name="connsiteX3" fmla="*/ 1433015 w 2806131"/>
              <a:gd name="connsiteY3" fmla="*/ 47768 h 2429302"/>
              <a:gd name="connsiteX4" fmla="*/ 1794681 w 2806131"/>
              <a:gd name="connsiteY4" fmla="*/ 68239 h 2429302"/>
              <a:gd name="connsiteX5" fmla="*/ 2169994 w 2806131"/>
              <a:gd name="connsiteY5" fmla="*/ 136478 h 2429302"/>
              <a:gd name="connsiteX6" fmla="*/ 2333768 w 2806131"/>
              <a:gd name="connsiteY6" fmla="*/ 197893 h 2429302"/>
              <a:gd name="connsiteX7" fmla="*/ 2449774 w 2806131"/>
              <a:gd name="connsiteY7" fmla="*/ 259308 h 2429302"/>
              <a:gd name="connsiteX8" fmla="*/ 2531660 w 2806131"/>
              <a:gd name="connsiteY8" fmla="*/ 313899 h 2429302"/>
              <a:gd name="connsiteX9" fmla="*/ 2627194 w 2806131"/>
              <a:gd name="connsiteY9" fmla="*/ 443553 h 2429302"/>
              <a:gd name="connsiteX10" fmla="*/ 2702257 w 2806131"/>
              <a:gd name="connsiteY10" fmla="*/ 682389 h 2429302"/>
              <a:gd name="connsiteX11" fmla="*/ 2756848 w 2806131"/>
              <a:gd name="connsiteY11" fmla="*/ 1050878 h 2429302"/>
              <a:gd name="connsiteX12" fmla="*/ 2784144 w 2806131"/>
              <a:gd name="connsiteY12" fmla="*/ 1405720 h 2429302"/>
              <a:gd name="connsiteX13" fmla="*/ 2804615 w 2806131"/>
              <a:gd name="connsiteY13" fmla="*/ 1767386 h 2429302"/>
              <a:gd name="connsiteX14" fmla="*/ 2804615 w 2806131"/>
              <a:gd name="connsiteY14" fmla="*/ 2429302 h 2429302"/>
              <a:gd name="connsiteX15" fmla="*/ 2804615 w 2806131"/>
              <a:gd name="connsiteY15" fmla="*/ 2429302 h 2429302"/>
              <a:gd name="connsiteX16" fmla="*/ 2797791 w 2806131"/>
              <a:gd name="connsiteY16" fmla="*/ 2429302 h 2429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806131" h="2429302">
                <a:moveTo>
                  <a:pt x="0" y="0"/>
                </a:moveTo>
                <a:lnTo>
                  <a:pt x="839338" y="20472"/>
                </a:lnTo>
                <a:cubicBezTo>
                  <a:pt x="1019034" y="23884"/>
                  <a:pt x="979228" y="15923"/>
                  <a:pt x="1078174" y="20472"/>
                </a:cubicBezTo>
                <a:cubicBezTo>
                  <a:pt x="1177120" y="25021"/>
                  <a:pt x="1313597" y="39807"/>
                  <a:pt x="1433015" y="47768"/>
                </a:cubicBezTo>
                <a:cubicBezTo>
                  <a:pt x="1552433" y="55729"/>
                  <a:pt x="1671851" y="53454"/>
                  <a:pt x="1794681" y="68239"/>
                </a:cubicBezTo>
                <a:cubicBezTo>
                  <a:pt x="1917511" y="83024"/>
                  <a:pt x="2080146" y="114869"/>
                  <a:pt x="2169994" y="136478"/>
                </a:cubicBezTo>
                <a:cubicBezTo>
                  <a:pt x="2259842" y="158087"/>
                  <a:pt x="2287138" y="177421"/>
                  <a:pt x="2333768" y="197893"/>
                </a:cubicBezTo>
                <a:cubicBezTo>
                  <a:pt x="2380398" y="218365"/>
                  <a:pt x="2416792" y="239974"/>
                  <a:pt x="2449774" y="259308"/>
                </a:cubicBezTo>
                <a:cubicBezTo>
                  <a:pt x="2482756" y="278642"/>
                  <a:pt x="2502090" y="283192"/>
                  <a:pt x="2531660" y="313899"/>
                </a:cubicBezTo>
                <a:cubicBezTo>
                  <a:pt x="2561230" y="344607"/>
                  <a:pt x="2598761" y="382138"/>
                  <a:pt x="2627194" y="443553"/>
                </a:cubicBezTo>
                <a:cubicBezTo>
                  <a:pt x="2655627" y="504968"/>
                  <a:pt x="2680648" y="581168"/>
                  <a:pt x="2702257" y="682389"/>
                </a:cubicBezTo>
                <a:cubicBezTo>
                  <a:pt x="2723866" y="783610"/>
                  <a:pt x="2743200" y="930323"/>
                  <a:pt x="2756848" y="1050878"/>
                </a:cubicBezTo>
                <a:cubicBezTo>
                  <a:pt x="2770496" y="1171433"/>
                  <a:pt x="2776183" y="1286302"/>
                  <a:pt x="2784144" y="1405720"/>
                </a:cubicBezTo>
                <a:cubicBezTo>
                  <a:pt x="2792105" y="1525138"/>
                  <a:pt x="2801203" y="1596789"/>
                  <a:pt x="2804615" y="1767386"/>
                </a:cubicBezTo>
                <a:cubicBezTo>
                  <a:pt x="2808027" y="1937983"/>
                  <a:pt x="2804615" y="2429302"/>
                  <a:pt x="2804615" y="2429302"/>
                </a:cubicBezTo>
                <a:lnTo>
                  <a:pt x="2804615" y="2429302"/>
                </a:lnTo>
                <a:lnTo>
                  <a:pt x="2797791" y="2429302"/>
                </a:ln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4857" y="1236064"/>
                <a:ext cx="81868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857" y="1236064"/>
                <a:ext cx="818686" cy="6939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Rectangle 99"/>
          <p:cNvSpPr/>
          <p:nvPr/>
        </p:nvSpPr>
        <p:spPr>
          <a:xfrm>
            <a:off x="1207814" y="1419068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</a:t>
            </a:r>
            <a:r>
              <a:rPr lang="en-US" altLang="en-US" sz="2400" dirty="0">
                <a:solidFill>
                  <a:srgbClr val="FF0000"/>
                </a:solidFill>
              </a:rPr>
              <a:t> (</a:t>
            </a:r>
            <a:r>
              <a:rPr lang="en-US" altLang="en-US" sz="24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01" name="Text Box 227"/>
          <p:cNvSpPr txBox="1">
            <a:spLocks noChangeArrowheads="1"/>
          </p:cNvSpPr>
          <p:nvPr/>
        </p:nvSpPr>
        <p:spPr bwMode="auto">
          <a:xfrm>
            <a:off x="41167" y="1977623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the graph of:</a:t>
            </a:r>
            <a:endParaRPr lang="en-GB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291052" y="2483785"/>
                <a:ext cx="81868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52" y="2483785"/>
                <a:ext cx="818686" cy="6939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Rectangle 102"/>
          <p:cNvSpPr/>
          <p:nvPr/>
        </p:nvSpPr>
        <p:spPr>
          <a:xfrm>
            <a:off x="1299686" y="2634899"/>
            <a:ext cx="11192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</a:t>
            </a:r>
            <a:r>
              <a:rPr lang="en-US" altLang="en-US" sz="2400" dirty="0">
                <a:solidFill>
                  <a:srgbClr val="0070C0"/>
                </a:solidFill>
              </a:rPr>
              <a:t> </a:t>
            </a: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rgbClr val="0070C0"/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rgbClr val="0070C0"/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104" name="Text Box 227"/>
          <p:cNvSpPr txBox="1">
            <a:spLocks noChangeArrowheads="1"/>
          </p:cNvSpPr>
          <p:nvPr/>
        </p:nvSpPr>
        <p:spPr bwMode="auto">
          <a:xfrm>
            <a:off x="97856" y="3197459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the graph of:</a:t>
            </a:r>
            <a:endParaRPr lang="en-GB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348678" y="3666135"/>
                <a:ext cx="81868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678" y="3666135"/>
                <a:ext cx="818686" cy="6939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Rectangle 105"/>
          <p:cNvSpPr/>
          <p:nvPr/>
        </p:nvSpPr>
        <p:spPr>
          <a:xfrm>
            <a:off x="1384013" y="3827234"/>
            <a:ext cx="11192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7328740" y="2635874"/>
            <a:ext cx="833883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x</a:t>
            </a:r>
            <a:r>
              <a:rPr lang="en-US" altLang="en-US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)</a:t>
            </a:r>
            <a:endParaRPr lang="en-GB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8" name="Text Box 227"/>
          <p:cNvSpPr txBox="1">
            <a:spLocks noChangeArrowheads="1"/>
          </p:cNvSpPr>
          <p:nvPr/>
        </p:nvSpPr>
        <p:spPr bwMode="auto">
          <a:xfrm>
            <a:off x="169334" y="4368260"/>
            <a:ext cx="293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Sketch the graph of:</a:t>
            </a:r>
            <a:endParaRPr lang="en-GB" alt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426818" y="4815247"/>
                <a:ext cx="988604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FF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18" y="4815247"/>
                <a:ext cx="988604" cy="6939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Rectangle 109"/>
              <p:cNvSpPr/>
              <p:nvPr/>
            </p:nvSpPr>
            <p:spPr>
              <a:xfrm>
                <a:off x="1496268" y="4885066"/>
                <a:ext cx="1172116" cy="613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i="1" dirty="0">
                    <a:solidFill>
                      <a:srgbClr val="FF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2400" i="1" dirty="0">
                    <a:solidFill>
                      <a:srgbClr val="FF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</a:t>
                </a:r>
                <a:r>
                  <a:rPr lang="en-US" altLang="en-US" sz="2400" dirty="0">
                    <a:solidFill>
                      <a:srgbClr val="FF00FF"/>
                    </a:solidFill>
                  </a:rPr>
                  <a:t> </a:t>
                </a:r>
                <a:r>
                  <a:rPr lang="en-US" altLang="en-US" sz="2400" dirty="0">
                    <a:solidFill>
                      <a:srgbClr val="FF00FF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lang="en-US" altLang="en-US" sz="2400" i="1" dirty="0">
                    <a:solidFill>
                      <a:srgbClr val="FF00FF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US" altLang="en-US" sz="2400" dirty="0">
                    <a:solidFill>
                      <a:srgbClr val="FF00FF"/>
                    </a:solidFill>
                    <a:latin typeface="Times New Roman" panose="02020603050405020304" pitchFamily="18" charset="0"/>
                  </a:rPr>
                  <a:t>)</a:t>
                </a:r>
                <a:endParaRPr lang="en-GB" sz="2400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110" name="Rectangle 10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6268" y="4885066"/>
                <a:ext cx="1172116" cy="613886"/>
              </a:xfrm>
              <a:prstGeom prst="rect">
                <a:avLst/>
              </a:prstGeom>
              <a:blipFill>
                <a:blip r:embed="rId7"/>
                <a:stretch>
                  <a:fillRect l="-7772" r="-7772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/>
              <p:cNvSpPr/>
              <p:nvPr/>
            </p:nvSpPr>
            <p:spPr>
              <a:xfrm>
                <a:off x="6387818" y="3422355"/>
                <a:ext cx="886781" cy="61388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2400" b="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en-US" sz="2400" b="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altLang="en-US" sz="2400" i="1" dirty="0">
                    <a:solidFill>
                      <a:srgbClr val="FF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</a:t>
                </a:r>
                <a:r>
                  <a:rPr lang="en-US" altLang="en-US" sz="2400" dirty="0">
                    <a:solidFill>
                      <a:srgbClr val="FF00FF"/>
                    </a:solidFill>
                  </a:rPr>
                  <a:t> </a:t>
                </a:r>
                <a:r>
                  <a:rPr lang="en-US" altLang="en-US" sz="2400" dirty="0">
                    <a:solidFill>
                      <a:srgbClr val="FF00FF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lang="en-US" altLang="en-US" sz="2400" i="1" dirty="0">
                    <a:solidFill>
                      <a:srgbClr val="FF00FF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US" altLang="en-US" sz="2400" dirty="0">
                    <a:solidFill>
                      <a:srgbClr val="FF00FF"/>
                    </a:solidFill>
                    <a:latin typeface="Times New Roman" panose="02020603050405020304" pitchFamily="18" charset="0"/>
                  </a:rPr>
                  <a:t>)</a:t>
                </a:r>
                <a:endParaRPr lang="en-GB" sz="2400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114" name="Rectangle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7818" y="3422355"/>
                <a:ext cx="886781" cy="613886"/>
              </a:xfrm>
              <a:prstGeom prst="rect">
                <a:avLst/>
              </a:prstGeom>
              <a:blipFill rotWithShape="0">
                <a:blip r:embed="rId8"/>
                <a:stretch>
                  <a:fillRect r="-9655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Text Box 227"/>
          <p:cNvSpPr txBox="1">
            <a:spLocks noChangeArrowheads="1"/>
          </p:cNvSpPr>
          <p:nvPr/>
        </p:nvSpPr>
        <p:spPr bwMode="auto">
          <a:xfrm>
            <a:off x="2367118" y="5873553"/>
            <a:ext cx="64186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/>
              <a:t>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) maps onto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/>
              <a:t>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altLang="en-US" dirty="0"/>
              <a:t> </a:t>
            </a:r>
            <a:r>
              <a:rPr lang="en-GB" alt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) under a stretch with invariant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-axis and scale factor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GB" altLang="en-US" sz="18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6074323" y="111316"/>
            <a:ext cx="2616451" cy="3132815"/>
          </a:xfrm>
          <a:custGeom>
            <a:avLst/>
            <a:gdLst>
              <a:gd name="connsiteX0" fmla="*/ 0 w 2584174"/>
              <a:gd name="connsiteY0" fmla="*/ 0 h 1884459"/>
              <a:gd name="connsiteX1" fmla="*/ 7951 w 2584174"/>
              <a:gd name="connsiteY1" fmla="*/ 182880 h 1884459"/>
              <a:gd name="connsiteX2" fmla="*/ 47708 w 2584174"/>
              <a:gd name="connsiteY2" fmla="*/ 540689 h 1884459"/>
              <a:gd name="connsiteX3" fmla="*/ 119269 w 2584174"/>
              <a:gd name="connsiteY3" fmla="*/ 906449 h 1884459"/>
              <a:gd name="connsiteX4" fmla="*/ 174928 w 2584174"/>
              <a:gd name="connsiteY4" fmla="*/ 1137037 h 1884459"/>
              <a:gd name="connsiteX5" fmla="*/ 238539 w 2584174"/>
              <a:gd name="connsiteY5" fmla="*/ 1272209 h 1884459"/>
              <a:gd name="connsiteX6" fmla="*/ 286247 w 2584174"/>
              <a:gd name="connsiteY6" fmla="*/ 1375576 h 1884459"/>
              <a:gd name="connsiteX7" fmla="*/ 389614 w 2584174"/>
              <a:gd name="connsiteY7" fmla="*/ 1494845 h 1884459"/>
              <a:gd name="connsiteX8" fmla="*/ 477078 w 2584174"/>
              <a:gd name="connsiteY8" fmla="*/ 1566407 h 1884459"/>
              <a:gd name="connsiteX9" fmla="*/ 580445 w 2584174"/>
              <a:gd name="connsiteY9" fmla="*/ 1637969 h 1884459"/>
              <a:gd name="connsiteX10" fmla="*/ 739471 w 2584174"/>
              <a:gd name="connsiteY10" fmla="*/ 1693628 h 1884459"/>
              <a:gd name="connsiteX11" fmla="*/ 962108 w 2584174"/>
              <a:gd name="connsiteY11" fmla="*/ 1749287 h 1884459"/>
              <a:gd name="connsiteX12" fmla="*/ 1327868 w 2584174"/>
              <a:gd name="connsiteY12" fmla="*/ 1812897 h 1884459"/>
              <a:gd name="connsiteX13" fmla="*/ 1717481 w 2584174"/>
              <a:gd name="connsiteY13" fmla="*/ 1860605 h 1884459"/>
              <a:gd name="connsiteX14" fmla="*/ 2035534 w 2584174"/>
              <a:gd name="connsiteY14" fmla="*/ 1876508 h 1884459"/>
              <a:gd name="connsiteX15" fmla="*/ 2584174 w 2584174"/>
              <a:gd name="connsiteY15" fmla="*/ 1884459 h 1884459"/>
              <a:gd name="connsiteX0" fmla="*/ 0 w 2592125"/>
              <a:gd name="connsiteY0" fmla="*/ 0 h 2075291"/>
              <a:gd name="connsiteX1" fmla="*/ 15902 w 2592125"/>
              <a:gd name="connsiteY1" fmla="*/ 373712 h 2075291"/>
              <a:gd name="connsiteX2" fmla="*/ 55659 w 2592125"/>
              <a:gd name="connsiteY2" fmla="*/ 731521 h 2075291"/>
              <a:gd name="connsiteX3" fmla="*/ 127220 w 2592125"/>
              <a:gd name="connsiteY3" fmla="*/ 1097281 h 2075291"/>
              <a:gd name="connsiteX4" fmla="*/ 182879 w 2592125"/>
              <a:gd name="connsiteY4" fmla="*/ 1327869 h 2075291"/>
              <a:gd name="connsiteX5" fmla="*/ 246490 w 2592125"/>
              <a:gd name="connsiteY5" fmla="*/ 1463041 h 2075291"/>
              <a:gd name="connsiteX6" fmla="*/ 294198 w 2592125"/>
              <a:gd name="connsiteY6" fmla="*/ 1566408 h 2075291"/>
              <a:gd name="connsiteX7" fmla="*/ 397565 w 2592125"/>
              <a:gd name="connsiteY7" fmla="*/ 1685677 h 2075291"/>
              <a:gd name="connsiteX8" fmla="*/ 485029 w 2592125"/>
              <a:gd name="connsiteY8" fmla="*/ 1757239 h 2075291"/>
              <a:gd name="connsiteX9" fmla="*/ 588396 w 2592125"/>
              <a:gd name="connsiteY9" fmla="*/ 1828801 h 2075291"/>
              <a:gd name="connsiteX10" fmla="*/ 747422 w 2592125"/>
              <a:gd name="connsiteY10" fmla="*/ 1884460 h 2075291"/>
              <a:gd name="connsiteX11" fmla="*/ 970059 w 2592125"/>
              <a:gd name="connsiteY11" fmla="*/ 1940119 h 2075291"/>
              <a:gd name="connsiteX12" fmla="*/ 1335819 w 2592125"/>
              <a:gd name="connsiteY12" fmla="*/ 2003729 h 2075291"/>
              <a:gd name="connsiteX13" fmla="*/ 1725432 w 2592125"/>
              <a:gd name="connsiteY13" fmla="*/ 2051437 h 2075291"/>
              <a:gd name="connsiteX14" fmla="*/ 2043485 w 2592125"/>
              <a:gd name="connsiteY14" fmla="*/ 2067340 h 2075291"/>
              <a:gd name="connsiteX15" fmla="*/ 2592125 w 2592125"/>
              <a:gd name="connsiteY15" fmla="*/ 2075291 h 2075291"/>
              <a:gd name="connsiteX0" fmla="*/ 1177 w 2593302"/>
              <a:gd name="connsiteY0" fmla="*/ 0 h 2075291"/>
              <a:gd name="connsiteX1" fmla="*/ 1177 w 2593302"/>
              <a:gd name="connsiteY1" fmla="*/ 103368 h 2075291"/>
              <a:gd name="connsiteX2" fmla="*/ 17079 w 2593302"/>
              <a:gd name="connsiteY2" fmla="*/ 373712 h 2075291"/>
              <a:gd name="connsiteX3" fmla="*/ 56836 w 2593302"/>
              <a:gd name="connsiteY3" fmla="*/ 731521 h 2075291"/>
              <a:gd name="connsiteX4" fmla="*/ 128397 w 2593302"/>
              <a:gd name="connsiteY4" fmla="*/ 1097281 h 2075291"/>
              <a:gd name="connsiteX5" fmla="*/ 184056 w 2593302"/>
              <a:gd name="connsiteY5" fmla="*/ 1327869 h 2075291"/>
              <a:gd name="connsiteX6" fmla="*/ 247667 w 2593302"/>
              <a:gd name="connsiteY6" fmla="*/ 1463041 h 2075291"/>
              <a:gd name="connsiteX7" fmla="*/ 295375 w 2593302"/>
              <a:gd name="connsiteY7" fmla="*/ 1566408 h 2075291"/>
              <a:gd name="connsiteX8" fmla="*/ 398742 w 2593302"/>
              <a:gd name="connsiteY8" fmla="*/ 1685677 h 2075291"/>
              <a:gd name="connsiteX9" fmla="*/ 486206 w 2593302"/>
              <a:gd name="connsiteY9" fmla="*/ 1757239 h 2075291"/>
              <a:gd name="connsiteX10" fmla="*/ 589573 w 2593302"/>
              <a:gd name="connsiteY10" fmla="*/ 1828801 h 2075291"/>
              <a:gd name="connsiteX11" fmla="*/ 748599 w 2593302"/>
              <a:gd name="connsiteY11" fmla="*/ 1884460 h 2075291"/>
              <a:gd name="connsiteX12" fmla="*/ 971236 w 2593302"/>
              <a:gd name="connsiteY12" fmla="*/ 1940119 h 2075291"/>
              <a:gd name="connsiteX13" fmla="*/ 1336996 w 2593302"/>
              <a:gd name="connsiteY13" fmla="*/ 2003729 h 2075291"/>
              <a:gd name="connsiteX14" fmla="*/ 1726609 w 2593302"/>
              <a:gd name="connsiteY14" fmla="*/ 2051437 h 2075291"/>
              <a:gd name="connsiteX15" fmla="*/ 2044662 w 2593302"/>
              <a:gd name="connsiteY15" fmla="*/ 2067340 h 2075291"/>
              <a:gd name="connsiteX16" fmla="*/ 2593302 w 2593302"/>
              <a:gd name="connsiteY16" fmla="*/ 2075291 h 2075291"/>
              <a:gd name="connsiteX0" fmla="*/ 0 w 2608028"/>
              <a:gd name="connsiteY0" fmla="*/ 0 h 2568272"/>
              <a:gd name="connsiteX1" fmla="*/ 15903 w 2608028"/>
              <a:gd name="connsiteY1" fmla="*/ 596349 h 2568272"/>
              <a:gd name="connsiteX2" fmla="*/ 31805 w 2608028"/>
              <a:gd name="connsiteY2" fmla="*/ 866693 h 2568272"/>
              <a:gd name="connsiteX3" fmla="*/ 71562 w 2608028"/>
              <a:gd name="connsiteY3" fmla="*/ 1224502 h 2568272"/>
              <a:gd name="connsiteX4" fmla="*/ 143123 w 2608028"/>
              <a:gd name="connsiteY4" fmla="*/ 1590262 h 2568272"/>
              <a:gd name="connsiteX5" fmla="*/ 198782 w 2608028"/>
              <a:gd name="connsiteY5" fmla="*/ 1820850 h 2568272"/>
              <a:gd name="connsiteX6" fmla="*/ 262393 w 2608028"/>
              <a:gd name="connsiteY6" fmla="*/ 1956022 h 2568272"/>
              <a:gd name="connsiteX7" fmla="*/ 310101 w 2608028"/>
              <a:gd name="connsiteY7" fmla="*/ 2059389 h 2568272"/>
              <a:gd name="connsiteX8" fmla="*/ 413468 w 2608028"/>
              <a:gd name="connsiteY8" fmla="*/ 2178658 h 2568272"/>
              <a:gd name="connsiteX9" fmla="*/ 500932 w 2608028"/>
              <a:gd name="connsiteY9" fmla="*/ 2250220 h 2568272"/>
              <a:gd name="connsiteX10" fmla="*/ 604299 w 2608028"/>
              <a:gd name="connsiteY10" fmla="*/ 2321782 h 2568272"/>
              <a:gd name="connsiteX11" fmla="*/ 763325 w 2608028"/>
              <a:gd name="connsiteY11" fmla="*/ 2377441 h 2568272"/>
              <a:gd name="connsiteX12" fmla="*/ 985962 w 2608028"/>
              <a:gd name="connsiteY12" fmla="*/ 2433100 h 2568272"/>
              <a:gd name="connsiteX13" fmla="*/ 1351722 w 2608028"/>
              <a:gd name="connsiteY13" fmla="*/ 2496710 h 2568272"/>
              <a:gd name="connsiteX14" fmla="*/ 1741335 w 2608028"/>
              <a:gd name="connsiteY14" fmla="*/ 2544418 h 2568272"/>
              <a:gd name="connsiteX15" fmla="*/ 2059388 w 2608028"/>
              <a:gd name="connsiteY15" fmla="*/ 2560321 h 2568272"/>
              <a:gd name="connsiteX16" fmla="*/ 2608028 w 2608028"/>
              <a:gd name="connsiteY16" fmla="*/ 2568272 h 2568272"/>
              <a:gd name="connsiteX0" fmla="*/ 8423 w 2616451"/>
              <a:gd name="connsiteY0" fmla="*/ 0 h 2568272"/>
              <a:gd name="connsiteX1" fmla="*/ 473 w 2616451"/>
              <a:gd name="connsiteY1" fmla="*/ 166978 h 2568272"/>
              <a:gd name="connsiteX2" fmla="*/ 24326 w 2616451"/>
              <a:gd name="connsiteY2" fmla="*/ 596349 h 2568272"/>
              <a:gd name="connsiteX3" fmla="*/ 40228 w 2616451"/>
              <a:gd name="connsiteY3" fmla="*/ 866693 h 2568272"/>
              <a:gd name="connsiteX4" fmla="*/ 79985 w 2616451"/>
              <a:gd name="connsiteY4" fmla="*/ 1224502 h 2568272"/>
              <a:gd name="connsiteX5" fmla="*/ 151546 w 2616451"/>
              <a:gd name="connsiteY5" fmla="*/ 1590262 h 2568272"/>
              <a:gd name="connsiteX6" fmla="*/ 207205 w 2616451"/>
              <a:gd name="connsiteY6" fmla="*/ 1820850 h 2568272"/>
              <a:gd name="connsiteX7" fmla="*/ 270816 w 2616451"/>
              <a:gd name="connsiteY7" fmla="*/ 1956022 h 2568272"/>
              <a:gd name="connsiteX8" fmla="*/ 318524 w 2616451"/>
              <a:gd name="connsiteY8" fmla="*/ 2059389 h 2568272"/>
              <a:gd name="connsiteX9" fmla="*/ 421891 w 2616451"/>
              <a:gd name="connsiteY9" fmla="*/ 2178658 h 2568272"/>
              <a:gd name="connsiteX10" fmla="*/ 509355 w 2616451"/>
              <a:gd name="connsiteY10" fmla="*/ 2250220 h 2568272"/>
              <a:gd name="connsiteX11" fmla="*/ 612722 w 2616451"/>
              <a:gd name="connsiteY11" fmla="*/ 2321782 h 2568272"/>
              <a:gd name="connsiteX12" fmla="*/ 771748 w 2616451"/>
              <a:gd name="connsiteY12" fmla="*/ 2377441 h 2568272"/>
              <a:gd name="connsiteX13" fmla="*/ 994385 w 2616451"/>
              <a:gd name="connsiteY13" fmla="*/ 2433100 h 2568272"/>
              <a:gd name="connsiteX14" fmla="*/ 1360145 w 2616451"/>
              <a:gd name="connsiteY14" fmla="*/ 2496710 h 2568272"/>
              <a:gd name="connsiteX15" fmla="*/ 1749758 w 2616451"/>
              <a:gd name="connsiteY15" fmla="*/ 2544418 h 2568272"/>
              <a:gd name="connsiteX16" fmla="*/ 2067811 w 2616451"/>
              <a:gd name="connsiteY16" fmla="*/ 2560321 h 2568272"/>
              <a:gd name="connsiteX17" fmla="*/ 2616451 w 2616451"/>
              <a:gd name="connsiteY17" fmla="*/ 2568272 h 2568272"/>
              <a:gd name="connsiteX0" fmla="*/ 8423 w 2616451"/>
              <a:gd name="connsiteY0" fmla="*/ 0 h 3132815"/>
              <a:gd name="connsiteX1" fmla="*/ 473 w 2616451"/>
              <a:gd name="connsiteY1" fmla="*/ 731521 h 3132815"/>
              <a:gd name="connsiteX2" fmla="*/ 24326 w 2616451"/>
              <a:gd name="connsiteY2" fmla="*/ 1160892 h 3132815"/>
              <a:gd name="connsiteX3" fmla="*/ 40228 w 2616451"/>
              <a:gd name="connsiteY3" fmla="*/ 1431236 h 3132815"/>
              <a:gd name="connsiteX4" fmla="*/ 79985 w 2616451"/>
              <a:gd name="connsiteY4" fmla="*/ 1789045 h 3132815"/>
              <a:gd name="connsiteX5" fmla="*/ 151546 w 2616451"/>
              <a:gd name="connsiteY5" fmla="*/ 2154805 h 3132815"/>
              <a:gd name="connsiteX6" fmla="*/ 207205 w 2616451"/>
              <a:gd name="connsiteY6" fmla="*/ 2385393 h 3132815"/>
              <a:gd name="connsiteX7" fmla="*/ 270816 w 2616451"/>
              <a:gd name="connsiteY7" fmla="*/ 2520565 h 3132815"/>
              <a:gd name="connsiteX8" fmla="*/ 318524 w 2616451"/>
              <a:gd name="connsiteY8" fmla="*/ 2623932 h 3132815"/>
              <a:gd name="connsiteX9" fmla="*/ 421891 w 2616451"/>
              <a:gd name="connsiteY9" fmla="*/ 2743201 h 3132815"/>
              <a:gd name="connsiteX10" fmla="*/ 509355 w 2616451"/>
              <a:gd name="connsiteY10" fmla="*/ 2814763 h 3132815"/>
              <a:gd name="connsiteX11" fmla="*/ 612722 w 2616451"/>
              <a:gd name="connsiteY11" fmla="*/ 2886325 h 3132815"/>
              <a:gd name="connsiteX12" fmla="*/ 771748 w 2616451"/>
              <a:gd name="connsiteY12" fmla="*/ 2941984 h 3132815"/>
              <a:gd name="connsiteX13" fmla="*/ 994385 w 2616451"/>
              <a:gd name="connsiteY13" fmla="*/ 2997643 h 3132815"/>
              <a:gd name="connsiteX14" fmla="*/ 1360145 w 2616451"/>
              <a:gd name="connsiteY14" fmla="*/ 3061253 h 3132815"/>
              <a:gd name="connsiteX15" fmla="*/ 1749758 w 2616451"/>
              <a:gd name="connsiteY15" fmla="*/ 3108961 h 3132815"/>
              <a:gd name="connsiteX16" fmla="*/ 2067811 w 2616451"/>
              <a:gd name="connsiteY16" fmla="*/ 3124864 h 3132815"/>
              <a:gd name="connsiteX17" fmla="*/ 2616451 w 2616451"/>
              <a:gd name="connsiteY17" fmla="*/ 3132815 h 3132815"/>
              <a:gd name="connsiteX0" fmla="*/ 8423 w 2616451"/>
              <a:gd name="connsiteY0" fmla="*/ 0 h 3132815"/>
              <a:gd name="connsiteX1" fmla="*/ 473 w 2616451"/>
              <a:gd name="connsiteY1" fmla="*/ 731521 h 3132815"/>
              <a:gd name="connsiteX2" fmla="*/ 16375 w 2616451"/>
              <a:gd name="connsiteY2" fmla="*/ 1081379 h 3132815"/>
              <a:gd name="connsiteX3" fmla="*/ 40228 w 2616451"/>
              <a:gd name="connsiteY3" fmla="*/ 1431236 h 3132815"/>
              <a:gd name="connsiteX4" fmla="*/ 79985 w 2616451"/>
              <a:gd name="connsiteY4" fmla="*/ 1789045 h 3132815"/>
              <a:gd name="connsiteX5" fmla="*/ 151546 w 2616451"/>
              <a:gd name="connsiteY5" fmla="*/ 2154805 h 3132815"/>
              <a:gd name="connsiteX6" fmla="*/ 207205 w 2616451"/>
              <a:gd name="connsiteY6" fmla="*/ 2385393 h 3132815"/>
              <a:gd name="connsiteX7" fmla="*/ 270816 w 2616451"/>
              <a:gd name="connsiteY7" fmla="*/ 2520565 h 3132815"/>
              <a:gd name="connsiteX8" fmla="*/ 318524 w 2616451"/>
              <a:gd name="connsiteY8" fmla="*/ 2623932 h 3132815"/>
              <a:gd name="connsiteX9" fmla="*/ 421891 w 2616451"/>
              <a:gd name="connsiteY9" fmla="*/ 2743201 h 3132815"/>
              <a:gd name="connsiteX10" fmla="*/ 509355 w 2616451"/>
              <a:gd name="connsiteY10" fmla="*/ 2814763 h 3132815"/>
              <a:gd name="connsiteX11" fmla="*/ 612722 w 2616451"/>
              <a:gd name="connsiteY11" fmla="*/ 2886325 h 3132815"/>
              <a:gd name="connsiteX12" fmla="*/ 771748 w 2616451"/>
              <a:gd name="connsiteY12" fmla="*/ 2941984 h 3132815"/>
              <a:gd name="connsiteX13" fmla="*/ 994385 w 2616451"/>
              <a:gd name="connsiteY13" fmla="*/ 2997643 h 3132815"/>
              <a:gd name="connsiteX14" fmla="*/ 1360145 w 2616451"/>
              <a:gd name="connsiteY14" fmla="*/ 3061253 h 3132815"/>
              <a:gd name="connsiteX15" fmla="*/ 1749758 w 2616451"/>
              <a:gd name="connsiteY15" fmla="*/ 3108961 h 3132815"/>
              <a:gd name="connsiteX16" fmla="*/ 2067811 w 2616451"/>
              <a:gd name="connsiteY16" fmla="*/ 3124864 h 3132815"/>
              <a:gd name="connsiteX17" fmla="*/ 2616451 w 2616451"/>
              <a:gd name="connsiteY17" fmla="*/ 3132815 h 3132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16451" h="3132815">
                <a:moveTo>
                  <a:pt x="8423" y="0"/>
                </a:moveTo>
                <a:cubicBezTo>
                  <a:pt x="7098" y="27830"/>
                  <a:pt x="-2177" y="632130"/>
                  <a:pt x="473" y="731521"/>
                </a:cubicBezTo>
                <a:cubicBezTo>
                  <a:pt x="3123" y="830912"/>
                  <a:pt x="9749" y="964760"/>
                  <a:pt x="16375" y="1081379"/>
                </a:cubicBezTo>
                <a:cubicBezTo>
                  <a:pt x="23001" y="1197998"/>
                  <a:pt x="29626" y="1313292"/>
                  <a:pt x="40228" y="1431236"/>
                </a:cubicBezTo>
                <a:cubicBezTo>
                  <a:pt x="50830" y="1549180"/>
                  <a:pt x="61432" y="1668450"/>
                  <a:pt x="79985" y="1789045"/>
                </a:cubicBezTo>
                <a:cubicBezTo>
                  <a:pt x="98538" y="1909640"/>
                  <a:pt x="130343" y="2055414"/>
                  <a:pt x="151546" y="2154805"/>
                </a:cubicBezTo>
                <a:cubicBezTo>
                  <a:pt x="172749" y="2254196"/>
                  <a:pt x="187327" y="2324433"/>
                  <a:pt x="207205" y="2385393"/>
                </a:cubicBezTo>
                <a:cubicBezTo>
                  <a:pt x="227083" y="2446353"/>
                  <a:pt x="252263" y="2480809"/>
                  <a:pt x="270816" y="2520565"/>
                </a:cubicBezTo>
                <a:cubicBezTo>
                  <a:pt x="289369" y="2560322"/>
                  <a:pt x="293345" y="2586826"/>
                  <a:pt x="318524" y="2623932"/>
                </a:cubicBezTo>
                <a:cubicBezTo>
                  <a:pt x="343703" y="2661038"/>
                  <a:pt x="390086" y="2711396"/>
                  <a:pt x="421891" y="2743201"/>
                </a:cubicBezTo>
                <a:cubicBezTo>
                  <a:pt x="453696" y="2775006"/>
                  <a:pt x="477550" y="2790909"/>
                  <a:pt x="509355" y="2814763"/>
                </a:cubicBezTo>
                <a:cubicBezTo>
                  <a:pt x="541160" y="2838617"/>
                  <a:pt x="568990" y="2865122"/>
                  <a:pt x="612722" y="2886325"/>
                </a:cubicBezTo>
                <a:cubicBezTo>
                  <a:pt x="656454" y="2907529"/>
                  <a:pt x="708138" y="2923431"/>
                  <a:pt x="771748" y="2941984"/>
                </a:cubicBezTo>
                <a:cubicBezTo>
                  <a:pt x="835358" y="2960537"/>
                  <a:pt x="896319" y="2977765"/>
                  <a:pt x="994385" y="2997643"/>
                </a:cubicBezTo>
                <a:cubicBezTo>
                  <a:pt x="1092451" y="3017521"/>
                  <a:pt x="1234250" y="3042700"/>
                  <a:pt x="1360145" y="3061253"/>
                </a:cubicBezTo>
                <a:cubicBezTo>
                  <a:pt x="1486041" y="3079806"/>
                  <a:pt x="1631814" y="3098359"/>
                  <a:pt x="1749758" y="3108961"/>
                </a:cubicBezTo>
                <a:cubicBezTo>
                  <a:pt x="1867702" y="3119563"/>
                  <a:pt x="1923362" y="3120888"/>
                  <a:pt x="2067811" y="3124864"/>
                </a:cubicBezTo>
                <a:cubicBezTo>
                  <a:pt x="2212260" y="3128840"/>
                  <a:pt x="2414355" y="3130827"/>
                  <a:pt x="2616451" y="3132815"/>
                </a:cubicBez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3085106" y="3458817"/>
            <a:ext cx="2759103" cy="2409246"/>
          </a:xfrm>
          <a:custGeom>
            <a:avLst/>
            <a:gdLst>
              <a:gd name="connsiteX0" fmla="*/ 0 w 2759103"/>
              <a:gd name="connsiteY0" fmla="*/ 0 h 2409246"/>
              <a:gd name="connsiteX1" fmla="*/ 365760 w 2759103"/>
              <a:gd name="connsiteY1" fmla="*/ 7952 h 2409246"/>
              <a:gd name="connsiteX2" fmla="*/ 747423 w 2759103"/>
              <a:gd name="connsiteY2" fmla="*/ 23854 h 2409246"/>
              <a:gd name="connsiteX3" fmla="*/ 1065475 w 2759103"/>
              <a:gd name="connsiteY3" fmla="*/ 47708 h 2409246"/>
              <a:gd name="connsiteX4" fmla="*/ 1439186 w 2759103"/>
              <a:gd name="connsiteY4" fmla="*/ 79513 h 2409246"/>
              <a:gd name="connsiteX5" fmla="*/ 1804946 w 2759103"/>
              <a:gd name="connsiteY5" fmla="*/ 151075 h 2409246"/>
              <a:gd name="connsiteX6" fmla="*/ 2019631 w 2759103"/>
              <a:gd name="connsiteY6" fmla="*/ 198783 h 2409246"/>
              <a:gd name="connsiteX7" fmla="*/ 2146852 w 2759103"/>
              <a:gd name="connsiteY7" fmla="*/ 262393 h 2409246"/>
              <a:gd name="connsiteX8" fmla="*/ 2353586 w 2759103"/>
              <a:gd name="connsiteY8" fmla="*/ 397566 h 2409246"/>
              <a:gd name="connsiteX9" fmla="*/ 2433099 w 2759103"/>
              <a:gd name="connsiteY9" fmla="*/ 477079 h 2409246"/>
              <a:gd name="connsiteX10" fmla="*/ 2520564 w 2759103"/>
              <a:gd name="connsiteY10" fmla="*/ 628153 h 2409246"/>
              <a:gd name="connsiteX11" fmla="*/ 2608028 w 2759103"/>
              <a:gd name="connsiteY11" fmla="*/ 842839 h 2409246"/>
              <a:gd name="connsiteX12" fmla="*/ 2639833 w 2759103"/>
              <a:gd name="connsiteY12" fmla="*/ 1009816 h 2409246"/>
              <a:gd name="connsiteX13" fmla="*/ 2703444 w 2759103"/>
              <a:gd name="connsiteY13" fmla="*/ 1383527 h 2409246"/>
              <a:gd name="connsiteX14" fmla="*/ 2735249 w 2759103"/>
              <a:gd name="connsiteY14" fmla="*/ 1733385 h 2409246"/>
              <a:gd name="connsiteX15" fmla="*/ 2751151 w 2759103"/>
              <a:gd name="connsiteY15" fmla="*/ 2051437 h 2409246"/>
              <a:gd name="connsiteX16" fmla="*/ 2759103 w 2759103"/>
              <a:gd name="connsiteY16" fmla="*/ 2409246 h 2409246"/>
              <a:gd name="connsiteX0" fmla="*/ 0 w 2759103"/>
              <a:gd name="connsiteY0" fmla="*/ 0 h 2409246"/>
              <a:gd name="connsiteX1" fmla="*/ 365760 w 2759103"/>
              <a:gd name="connsiteY1" fmla="*/ 7952 h 2409246"/>
              <a:gd name="connsiteX2" fmla="*/ 747423 w 2759103"/>
              <a:gd name="connsiteY2" fmla="*/ 23854 h 2409246"/>
              <a:gd name="connsiteX3" fmla="*/ 1065475 w 2759103"/>
              <a:gd name="connsiteY3" fmla="*/ 47708 h 2409246"/>
              <a:gd name="connsiteX4" fmla="*/ 1439186 w 2759103"/>
              <a:gd name="connsiteY4" fmla="*/ 79513 h 2409246"/>
              <a:gd name="connsiteX5" fmla="*/ 1804946 w 2759103"/>
              <a:gd name="connsiteY5" fmla="*/ 143124 h 2409246"/>
              <a:gd name="connsiteX6" fmla="*/ 2019631 w 2759103"/>
              <a:gd name="connsiteY6" fmla="*/ 198783 h 2409246"/>
              <a:gd name="connsiteX7" fmla="*/ 2146852 w 2759103"/>
              <a:gd name="connsiteY7" fmla="*/ 262393 h 2409246"/>
              <a:gd name="connsiteX8" fmla="*/ 2353586 w 2759103"/>
              <a:gd name="connsiteY8" fmla="*/ 397566 h 2409246"/>
              <a:gd name="connsiteX9" fmla="*/ 2433099 w 2759103"/>
              <a:gd name="connsiteY9" fmla="*/ 477079 h 2409246"/>
              <a:gd name="connsiteX10" fmla="*/ 2520564 w 2759103"/>
              <a:gd name="connsiteY10" fmla="*/ 628153 h 2409246"/>
              <a:gd name="connsiteX11" fmla="*/ 2608028 w 2759103"/>
              <a:gd name="connsiteY11" fmla="*/ 842839 h 2409246"/>
              <a:gd name="connsiteX12" fmla="*/ 2639833 w 2759103"/>
              <a:gd name="connsiteY12" fmla="*/ 1009816 h 2409246"/>
              <a:gd name="connsiteX13" fmla="*/ 2703444 w 2759103"/>
              <a:gd name="connsiteY13" fmla="*/ 1383527 h 2409246"/>
              <a:gd name="connsiteX14" fmla="*/ 2735249 w 2759103"/>
              <a:gd name="connsiteY14" fmla="*/ 1733385 h 2409246"/>
              <a:gd name="connsiteX15" fmla="*/ 2751151 w 2759103"/>
              <a:gd name="connsiteY15" fmla="*/ 2051437 h 2409246"/>
              <a:gd name="connsiteX16" fmla="*/ 2759103 w 2759103"/>
              <a:gd name="connsiteY16" fmla="*/ 2409246 h 2409246"/>
              <a:gd name="connsiteX0" fmla="*/ 0 w 2759103"/>
              <a:gd name="connsiteY0" fmla="*/ 0 h 2409246"/>
              <a:gd name="connsiteX1" fmla="*/ 365760 w 2759103"/>
              <a:gd name="connsiteY1" fmla="*/ 7952 h 2409246"/>
              <a:gd name="connsiteX2" fmla="*/ 747423 w 2759103"/>
              <a:gd name="connsiteY2" fmla="*/ 23854 h 2409246"/>
              <a:gd name="connsiteX3" fmla="*/ 1065475 w 2759103"/>
              <a:gd name="connsiteY3" fmla="*/ 47708 h 2409246"/>
              <a:gd name="connsiteX4" fmla="*/ 1439186 w 2759103"/>
              <a:gd name="connsiteY4" fmla="*/ 79513 h 2409246"/>
              <a:gd name="connsiteX5" fmla="*/ 1804946 w 2759103"/>
              <a:gd name="connsiteY5" fmla="*/ 143124 h 2409246"/>
              <a:gd name="connsiteX6" fmla="*/ 2019631 w 2759103"/>
              <a:gd name="connsiteY6" fmla="*/ 198783 h 2409246"/>
              <a:gd name="connsiteX7" fmla="*/ 2146852 w 2759103"/>
              <a:gd name="connsiteY7" fmla="*/ 262393 h 2409246"/>
              <a:gd name="connsiteX8" fmla="*/ 2337684 w 2759103"/>
              <a:gd name="connsiteY8" fmla="*/ 397566 h 2409246"/>
              <a:gd name="connsiteX9" fmla="*/ 2433099 w 2759103"/>
              <a:gd name="connsiteY9" fmla="*/ 477079 h 2409246"/>
              <a:gd name="connsiteX10" fmla="*/ 2520564 w 2759103"/>
              <a:gd name="connsiteY10" fmla="*/ 628153 h 2409246"/>
              <a:gd name="connsiteX11" fmla="*/ 2608028 w 2759103"/>
              <a:gd name="connsiteY11" fmla="*/ 842839 h 2409246"/>
              <a:gd name="connsiteX12" fmla="*/ 2639833 w 2759103"/>
              <a:gd name="connsiteY12" fmla="*/ 1009816 h 2409246"/>
              <a:gd name="connsiteX13" fmla="*/ 2703444 w 2759103"/>
              <a:gd name="connsiteY13" fmla="*/ 1383527 h 2409246"/>
              <a:gd name="connsiteX14" fmla="*/ 2735249 w 2759103"/>
              <a:gd name="connsiteY14" fmla="*/ 1733385 h 2409246"/>
              <a:gd name="connsiteX15" fmla="*/ 2751151 w 2759103"/>
              <a:gd name="connsiteY15" fmla="*/ 2051437 h 2409246"/>
              <a:gd name="connsiteX16" fmla="*/ 2759103 w 2759103"/>
              <a:gd name="connsiteY16" fmla="*/ 2409246 h 2409246"/>
              <a:gd name="connsiteX0" fmla="*/ 0 w 2759103"/>
              <a:gd name="connsiteY0" fmla="*/ 0 h 2409246"/>
              <a:gd name="connsiteX1" fmla="*/ 365760 w 2759103"/>
              <a:gd name="connsiteY1" fmla="*/ 7952 h 2409246"/>
              <a:gd name="connsiteX2" fmla="*/ 747423 w 2759103"/>
              <a:gd name="connsiteY2" fmla="*/ 23854 h 2409246"/>
              <a:gd name="connsiteX3" fmla="*/ 1065475 w 2759103"/>
              <a:gd name="connsiteY3" fmla="*/ 47708 h 2409246"/>
              <a:gd name="connsiteX4" fmla="*/ 1439186 w 2759103"/>
              <a:gd name="connsiteY4" fmla="*/ 79513 h 2409246"/>
              <a:gd name="connsiteX5" fmla="*/ 1804946 w 2759103"/>
              <a:gd name="connsiteY5" fmla="*/ 143124 h 2409246"/>
              <a:gd name="connsiteX6" fmla="*/ 2019631 w 2759103"/>
              <a:gd name="connsiteY6" fmla="*/ 198783 h 2409246"/>
              <a:gd name="connsiteX7" fmla="*/ 2146852 w 2759103"/>
              <a:gd name="connsiteY7" fmla="*/ 262393 h 2409246"/>
              <a:gd name="connsiteX8" fmla="*/ 2337684 w 2759103"/>
              <a:gd name="connsiteY8" fmla="*/ 397566 h 2409246"/>
              <a:gd name="connsiteX9" fmla="*/ 2425148 w 2759103"/>
              <a:gd name="connsiteY9" fmla="*/ 477079 h 2409246"/>
              <a:gd name="connsiteX10" fmla="*/ 2520564 w 2759103"/>
              <a:gd name="connsiteY10" fmla="*/ 628153 h 2409246"/>
              <a:gd name="connsiteX11" fmla="*/ 2608028 w 2759103"/>
              <a:gd name="connsiteY11" fmla="*/ 842839 h 2409246"/>
              <a:gd name="connsiteX12" fmla="*/ 2639833 w 2759103"/>
              <a:gd name="connsiteY12" fmla="*/ 1009816 h 2409246"/>
              <a:gd name="connsiteX13" fmla="*/ 2703444 w 2759103"/>
              <a:gd name="connsiteY13" fmla="*/ 1383527 h 2409246"/>
              <a:gd name="connsiteX14" fmla="*/ 2735249 w 2759103"/>
              <a:gd name="connsiteY14" fmla="*/ 1733385 h 2409246"/>
              <a:gd name="connsiteX15" fmla="*/ 2751151 w 2759103"/>
              <a:gd name="connsiteY15" fmla="*/ 2051437 h 2409246"/>
              <a:gd name="connsiteX16" fmla="*/ 2759103 w 2759103"/>
              <a:gd name="connsiteY16" fmla="*/ 2409246 h 2409246"/>
              <a:gd name="connsiteX0" fmla="*/ 0 w 2759103"/>
              <a:gd name="connsiteY0" fmla="*/ 0 h 2409246"/>
              <a:gd name="connsiteX1" fmla="*/ 365760 w 2759103"/>
              <a:gd name="connsiteY1" fmla="*/ 7952 h 2409246"/>
              <a:gd name="connsiteX2" fmla="*/ 747423 w 2759103"/>
              <a:gd name="connsiteY2" fmla="*/ 23854 h 2409246"/>
              <a:gd name="connsiteX3" fmla="*/ 1065475 w 2759103"/>
              <a:gd name="connsiteY3" fmla="*/ 47708 h 2409246"/>
              <a:gd name="connsiteX4" fmla="*/ 1439186 w 2759103"/>
              <a:gd name="connsiteY4" fmla="*/ 79513 h 2409246"/>
              <a:gd name="connsiteX5" fmla="*/ 1804946 w 2759103"/>
              <a:gd name="connsiteY5" fmla="*/ 143124 h 2409246"/>
              <a:gd name="connsiteX6" fmla="*/ 2019631 w 2759103"/>
              <a:gd name="connsiteY6" fmla="*/ 198783 h 2409246"/>
              <a:gd name="connsiteX7" fmla="*/ 2146852 w 2759103"/>
              <a:gd name="connsiteY7" fmla="*/ 262393 h 2409246"/>
              <a:gd name="connsiteX8" fmla="*/ 2337684 w 2759103"/>
              <a:gd name="connsiteY8" fmla="*/ 397566 h 2409246"/>
              <a:gd name="connsiteX9" fmla="*/ 2520564 w 2759103"/>
              <a:gd name="connsiteY9" fmla="*/ 628153 h 2409246"/>
              <a:gd name="connsiteX10" fmla="*/ 2608028 w 2759103"/>
              <a:gd name="connsiteY10" fmla="*/ 842839 h 2409246"/>
              <a:gd name="connsiteX11" fmla="*/ 2639833 w 2759103"/>
              <a:gd name="connsiteY11" fmla="*/ 1009816 h 2409246"/>
              <a:gd name="connsiteX12" fmla="*/ 2703444 w 2759103"/>
              <a:gd name="connsiteY12" fmla="*/ 1383527 h 2409246"/>
              <a:gd name="connsiteX13" fmla="*/ 2735249 w 2759103"/>
              <a:gd name="connsiteY13" fmla="*/ 1733385 h 2409246"/>
              <a:gd name="connsiteX14" fmla="*/ 2751151 w 2759103"/>
              <a:gd name="connsiteY14" fmla="*/ 2051437 h 2409246"/>
              <a:gd name="connsiteX15" fmla="*/ 2759103 w 2759103"/>
              <a:gd name="connsiteY15" fmla="*/ 2409246 h 2409246"/>
              <a:gd name="connsiteX0" fmla="*/ 0 w 2759103"/>
              <a:gd name="connsiteY0" fmla="*/ 0 h 2409246"/>
              <a:gd name="connsiteX1" fmla="*/ 365760 w 2759103"/>
              <a:gd name="connsiteY1" fmla="*/ 7952 h 2409246"/>
              <a:gd name="connsiteX2" fmla="*/ 747423 w 2759103"/>
              <a:gd name="connsiteY2" fmla="*/ 23854 h 2409246"/>
              <a:gd name="connsiteX3" fmla="*/ 1065475 w 2759103"/>
              <a:gd name="connsiteY3" fmla="*/ 47708 h 2409246"/>
              <a:gd name="connsiteX4" fmla="*/ 1439186 w 2759103"/>
              <a:gd name="connsiteY4" fmla="*/ 79513 h 2409246"/>
              <a:gd name="connsiteX5" fmla="*/ 1804946 w 2759103"/>
              <a:gd name="connsiteY5" fmla="*/ 143124 h 2409246"/>
              <a:gd name="connsiteX6" fmla="*/ 2019631 w 2759103"/>
              <a:gd name="connsiteY6" fmla="*/ 198783 h 2409246"/>
              <a:gd name="connsiteX7" fmla="*/ 2146852 w 2759103"/>
              <a:gd name="connsiteY7" fmla="*/ 262393 h 2409246"/>
              <a:gd name="connsiteX8" fmla="*/ 2337684 w 2759103"/>
              <a:gd name="connsiteY8" fmla="*/ 397566 h 2409246"/>
              <a:gd name="connsiteX9" fmla="*/ 2520564 w 2759103"/>
              <a:gd name="connsiteY9" fmla="*/ 628153 h 2409246"/>
              <a:gd name="connsiteX10" fmla="*/ 2639833 w 2759103"/>
              <a:gd name="connsiteY10" fmla="*/ 1009816 h 2409246"/>
              <a:gd name="connsiteX11" fmla="*/ 2703444 w 2759103"/>
              <a:gd name="connsiteY11" fmla="*/ 1383527 h 2409246"/>
              <a:gd name="connsiteX12" fmla="*/ 2735249 w 2759103"/>
              <a:gd name="connsiteY12" fmla="*/ 1733385 h 2409246"/>
              <a:gd name="connsiteX13" fmla="*/ 2751151 w 2759103"/>
              <a:gd name="connsiteY13" fmla="*/ 2051437 h 2409246"/>
              <a:gd name="connsiteX14" fmla="*/ 2759103 w 2759103"/>
              <a:gd name="connsiteY14" fmla="*/ 2409246 h 2409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59103" h="2409246">
                <a:moveTo>
                  <a:pt x="0" y="0"/>
                </a:moveTo>
                <a:lnTo>
                  <a:pt x="365760" y="7952"/>
                </a:lnTo>
                <a:lnTo>
                  <a:pt x="747423" y="23854"/>
                </a:lnTo>
                <a:cubicBezTo>
                  <a:pt x="864042" y="30480"/>
                  <a:pt x="1065475" y="47708"/>
                  <a:pt x="1065475" y="47708"/>
                </a:cubicBezTo>
                <a:cubicBezTo>
                  <a:pt x="1180769" y="56984"/>
                  <a:pt x="1315941" y="63610"/>
                  <a:pt x="1439186" y="79513"/>
                </a:cubicBezTo>
                <a:cubicBezTo>
                  <a:pt x="1562431" y="95416"/>
                  <a:pt x="1708205" y="123246"/>
                  <a:pt x="1804946" y="143124"/>
                </a:cubicBezTo>
                <a:cubicBezTo>
                  <a:pt x="1901687" y="163002"/>
                  <a:pt x="1962647" y="178905"/>
                  <a:pt x="2019631" y="198783"/>
                </a:cubicBezTo>
                <a:cubicBezTo>
                  <a:pt x="2076615" y="218661"/>
                  <a:pt x="2093843" y="229263"/>
                  <a:pt x="2146852" y="262393"/>
                </a:cubicBezTo>
                <a:cubicBezTo>
                  <a:pt x="2199861" y="295523"/>
                  <a:pt x="2275399" y="336606"/>
                  <a:pt x="2337684" y="397566"/>
                </a:cubicBezTo>
                <a:cubicBezTo>
                  <a:pt x="2399969" y="458526"/>
                  <a:pt x="2470206" y="526111"/>
                  <a:pt x="2520564" y="628153"/>
                </a:cubicBezTo>
                <a:cubicBezTo>
                  <a:pt x="2570922" y="730195"/>
                  <a:pt x="2609353" y="883920"/>
                  <a:pt x="2639833" y="1009816"/>
                </a:cubicBezTo>
                <a:cubicBezTo>
                  <a:pt x="2670313" y="1135712"/>
                  <a:pt x="2687541" y="1262932"/>
                  <a:pt x="2703444" y="1383527"/>
                </a:cubicBezTo>
                <a:cubicBezTo>
                  <a:pt x="2719347" y="1504122"/>
                  <a:pt x="2727298" y="1622067"/>
                  <a:pt x="2735249" y="1733385"/>
                </a:cubicBezTo>
                <a:cubicBezTo>
                  <a:pt x="2743200" y="1844703"/>
                  <a:pt x="2747175" y="1938794"/>
                  <a:pt x="2751151" y="2051437"/>
                </a:cubicBezTo>
                <a:cubicBezTo>
                  <a:pt x="2755127" y="2164080"/>
                  <a:pt x="2757115" y="2286663"/>
                  <a:pt x="2759103" y="2409246"/>
                </a:cubicBezTo>
              </a:path>
            </a:pathLst>
          </a:cu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6120010" y="109182"/>
            <a:ext cx="2757859" cy="3070746"/>
          </a:xfrm>
          <a:custGeom>
            <a:avLst/>
            <a:gdLst>
              <a:gd name="connsiteX0" fmla="*/ 8407 w 2765255"/>
              <a:gd name="connsiteY0" fmla="*/ 0 h 3070746"/>
              <a:gd name="connsiteX1" fmla="*/ 8407 w 2765255"/>
              <a:gd name="connsiteY1" fmla="*/ 368490 h 3070746"/>
              <a:gd name="connsiteX2" fmla="*/ 1583 w 2765255"/>
              <a:gd name="connsiteY2" fmla="*/ 723331 h 3070746"/>
              <a:gd name="connsiteX3" fmla="*/ 42526 w 2765255"/>
              <a:gd name="connsiteY3" fmla="*/ 1091821 h 3070746"/>
              <a:gd name="connsiteX4" fmla="*/ 76646 w 2765255"/>
              <a:gd name="connsiteY4" fmla="*/ 1405719 h 3070746"/>
              <a:gd name="connsiteX5" fmla="*/ 138061 w 2765255"/>
              <a:gd name="connsiteY5" fmla="*/ 1774209 h 3070746"/>
              <a:gd name="connsiteX6" fmla="*/ 233595 w 2765255"/>
              <a:gd name="connsiteY6" fmla="*/ 2142699 h 3070746"/>
              <a:gd name="connsiteX7" fmla="*/ 329129 w 2765255"/>
              <a:gd name="connsiteY7" fmla="*/ 2347415 h 3070746"/>
              <a:gd name="connsiteX8" fmla="*/ 417840 w 2765255"/>
              <a:gd name="connsiteY8" fmla="*/ 2511188 h 3070746"/>
              <a:gd name="connsiteX9" fmla="*/ 595261 w 2765255"/>
              <a:gd name="connsiteY9" fmla="*/ 2681785 h 3070746"/>
              <a:gd name="connsiteX10" fmla="*/ 963750 w 2765255"/>
              <a:gd name="connsiteY10" fmla="*/ 2872854 h 3070746"/>
              <a:gd name="connsiteX11" fmla="*/ 1318592 w 2765255"/>
              <a:gd name="connsiteY11" fmla="*/ 2954740 h 3070746"/>
              <a:gd name="connsiteX12" fmla="*/ 1687082 w 2765255"/>
              <a:gd name="connsiteY12" fmla="*/ 3002508 h 3070746"/>
              <a:gd name="connsiteX13" fmla="*/ 2028276 w 2765255"/>
              <a:gd name="connsiteY13" fmla="*/ 3043451 h 3070746"/>
              <a:gd name="connsiteX14" fmla="*/ 2403589 w 2765255"/>
              <a:gd name="connsiteY14" fmla="*/ 3063922 h 3070746"/>
              <a:gd name="connsiteX15" fmla="*/ 2765255 w 2765255"/>
              <a:gd name="connsiteY15" fmla="*/ 3070746 h 3070746"/>
              <a:gd name="connsiteX0" fmla="*/ 1011 w 2757859"/>
              <a:gd name="connsiteY0" fmla="*/ 0 h 3070746"/>
              <a:gd name="connsiteX1" fmla="*/ 1011 w 2757859"/>
              <a:gd name="connsiteY1" fmla="*/ 368490 h 3070746"/>
              <a:gd name="connsiteX2" fmla="*/ 14658 w 2757859"/>
              <a:gd name="connsiteY2" fmla="*/ 723331 h 3070746"/>
              <a:gd name="connsiteX3" fmla="*/ 35130 w 2757859"/>
              <a:gd name="connsiteY3" fmla="*/ 1091821 h 3070746"/>
              <a:gd name="connsiteX4" fmla="*/ 69250 w 2757859"/>
              <a:gd name="connsiteY4" fmla="*/ 1405719 h 3070746"/>
              <a:gd name="connsiteX5" fmla="*/ 130665 w 2757859"/>
              <a:gd name="connsiteY5" fmla="*/ 1774209 h 3070746"/>
              <a:gd name="connsiteX6" fmla="*/ 226199 w 2757859"/>
              <a:gd name="connsiteY6" fmla="*/ 2142699 h 3070746"/>
              <a:gd name="connsiteX7" fmla="*/ 321733 w 2757859"/>
              <a:gd name="connsiteY7" fmla="*/ 2347415 h 3070746"/>
              <a:gd name="connsiteX8" fmla="*/ 410444 w 2757859"/>
              <a:gd name="connsiteY8" fmla="*/ 2511188 h 3070746"/>
              <a:gd name="connsiteX9" fmla="*/ 587865 w 2757859"/>
              <a:gd name="connsiteY9" fmla="*/ 2681785 h 3070746"/>
              <a:gd name="connsiteX10" fmla="*/ 956354 w 2757859"/>
              <a:gd name="connsiteY10" fmla="*/ 2872854 h 3070746"/>
              <a:gd name="connsiteX11" fmla="*/ 1311196 w 2757859"/>
              <a:gd name="connsiteY11" fmla="*/ 2954740 h 3070746"/>
              <a:gd name="connsiteX12" fmla="*/ 1679686 w 2757859"/>
              <a:gd name="connsiteY12" fmla="*/ 3002508 h 3070746"/>
              <a:gd name="connsiteX13" fmla="*/ 2020880 w 2757859"/>
              <a:gd name="connsiteY13" fmla="*/ 3043451 h 3070746"/>
              <a:gd name="connsiteX14" fmla="*/ 2396193 w 2757859"/>
              <a:gd name="connsiteY14" fmla="*/ 3063922 h 3070746"/>
              <a:gd name="connsiteX15" fmla="*/ 2757859 w 2757859"/>
              <a:gd name="connsiteY15" fmla="*/ 3070746 h 3070746"/>
              <a:gd name="connsiteX0" fmla="*/ 1011 w 2757859"/>
              <a:gd name="connsiteY0" fmla="*/ 0 h 3070746"/>
              <a:gd name="connsiteX1" fmla="*/ 1011 w 2757859"/>
              <a:gd name="connsiteY1" fmla="*/ 368490 h 3070746"/>
              <a:gd name="connsiteX2" fmla="*/ 14658 w 2757859"/>
              <a:gd name="connsiteY2" fmla="*/ 723331 h 3070746"/>
              <a:gd name="connsiteX3" fmla="*/ 35130 w 2757859"/>
              <a:gd name="connsiteY3" fmla="*/ 1091821 h 3070746"/>
              <a:gd name="connsiteX4" fmla="*/ 69250 w 2757859"/>
              <a:gd name="connsiteY4" fmla="*/ 1405719 h 3070746"/>
              <a:gd name="connsiteX5" fmla="*/ 130665 w 2757859"/>
              <a:gd name="connsiteY5" fmla="*/ 1774209 h 3070746"/>
              <a:gd name="connsiteX6" fmla="*/ 226199 w 2757859"/>
              <a:gd name="connsiteY6" fmla="*/ 2142699 h 3070746"/>
              <a:gd name="connsiteX7" fmla="*/ 410444 w 2757859"/>
              <a:gd name="connsiteY7" fmla="*/ 2511188 h 3070746"/>
              <a:gd name="connsiteX8" fmla="*/ 587865 w 2757859"/>
              <a:gd name="connsiteY8" fmla="*/ 2681785 h 3070746"/>
              <a:gd name="connsiteX9" fmla="*/ 956354 w 2757859"/>
              <a:gd name="connsiteY9" fmla="*/ 2872854 h 3070746"/>
              <a:gd name="connsiteX10" fmla="*/ 1311196 w 2757859"/>
              <a:gd name="connsiteY10" fmla="*/ 2954740 h 3070746"/>
              <a:gd name="connsiteX11" fmla="*/ 1679686 w 2757859"/>
              <a:gd name="connsiteY11" fmla="*/ 3002508 h 3070746"/>
              <a:gd name="connsiteX12" fmla="*/ 2020880 w 2757859"/>
              <a:gd name="connsiteY12" fmla="*/ 3043451 h 3070746"/>
              <a:gd name="connsiteX13" fmla="*/ 2396193 w 2757859"/>
              <a:gd name="connsiteY13" fmla="*/ 3063922 h 3070746"/>
              <a:gd name="connsiteX14" fmla="*/ 2757859 w 2757859"/>
              <a:gd name="connsiteY14" fmla="*/ 3070746 h 3070746"/>
              <a:gd name="connsiteX0" fmla="*/ 1011 w 2757859"/>
              <a:gd name="connsiteY0" fmla="*/ 0 h 3070746"/>
              <a:gd name="connsiteX1" fmla="*/ 1011 w 2757859"/>
              <a:gd name="connsiteY1" fmla="*/ 368490 h 3070746"/>
              <a:gd name="connsiteX2" fmla="*/ 14658 w 2757859"/>
              <a:gd name="connsiteY2" fmla="*/ 723331 h 3070746"/>
              <a:gd name="connsiteX3" fmla="*/ 35130 w 2757859"/>
              <a:gd name="connsiteY3" fmla="*/ 1091821 h 3070746"/>
              <a:gd name="connsiteX4" fmla="*/ 69250 w 2757859"/>
              <a:gd name="connsiteY4" fmla="*/ 1405719 h 3070746"/>
              <a:gd name="connsiteX5" fmla="*/ 130665 w 2757859"/>
              <a:gd name="connsiteY5" fmla="*/ 1774209 h 3070746"/>
              <a:gd name="connsiteX6" fmla="*/ 226199 w 2757859"/>
              <a:gd name="connsiteY6" fmla="*/ 2142699 h 3070746"/>
              <a:gd name="connsiteX7" fmla="*/ 396796 w 2757859"/>
              <a:gd name="connsiteY7" fmla="*/ 2483892 h 3070746"/>
              <a:gd name="connsiteX8" fmla="*/ 587865 w 2757859"/>
              <a:gd name="connsiteY8" fmla="*/ 2681785 h 3070746"/>
              <a:gd name="connsiteX9" fmla="*/ 956354 w 2757859"/>
              <a:gd name="connsiteY9" fmla="*/ 2872854 h 3070746"/>
              <a:gd name="connsiteX10" fmla="*/ 1311196 w 2757859"/>
              <a:gd name="connsiteY10" fmla="*/ 2954740 h 3070746"/>
              <a:gd name="connsiteX11" fmla="*/ 1679686 w 2757859"/>
              <a:gd name="connsiteY11" fmla="*/ 3002508 h 3070746"/>
              <a:gd name="connsiteX12" fmla="*/ 2020880 w 2757859"/>
              <a:gd name="connsiteY12" fmla="*/ 3043451 h 3070746"/>
              <a:gd name="connsiteX13" fmla="*/ 2396193 w 2757859"/>
              <a:gd name="connsiteY13" fmla="*/ 3063922 h 3070746"/>
              <a:gd name="connsiteX14" fmla="*/ 2757859 w 2757859"/>
              <a:gd name="connsiteY14" fmla="*/ 3070746 h 3070746"/>
              <a:gd name="connsiteX0" fmla="*/ 1011 w 2757859"/>
              <a:gd name="connsiteY0" fmla="*/ 0 h 3070746"/>
              <a:gd name="connsiteX1" fmla="*/ 1011 w 2757859"/>
              <a:gd name="connsiteY1" fmla="*/ 368490 h 3070746"/>
              <a:gd name="connsiteX2" fmla="*/ 14658 w 2757859"/>
              <a:gd name="connsiteY2" fmla="*/ 723331 h 3070746"/>
              <a:gd name="connsiteX3" fmla="*/ 35130 w 2757859"/>
              <a:gd name="connsiteY3" fmla="*/ 1091821 h 3070746"/>
              <a:gd name="connsiteX4" fmla="*/ 69250 w 2757859"/>
              <a:gd name="connsiteY4" fmla="*/ 1405719 h 3070746"/>
              <a:gd name="connsiteX5" fmla="*/ 130665 w 2757859"/>
              <a:gd name="connsiteY5" fmla="*/ 1774209 h 3070746"/>
              <a:gd name="connsiteX6" fmla="*/ 226199 w 2757859"/>
              <a:gd name="connsiteY6" fmla="*/ 2142699 h 3070746"/>
              <a:gd name="connsiteX7" fmla="*/ 396796 w 2757859"/>
              <a:gd name="connsiteY7" fmla="*/ 2483892 h 3070746"/>
              <a:gd name="connsiteX8" fmla="*/ 615160 w 2757859"/>
              <a:gd name="connsiteY8" fmla="*/ 2702257 h 3070746"/>
              <a:gd name="connsiteX9" fmla="*/ 956354 w 2757859"/>
              <a:gd name="connsiteY9" fmla="*/ 2872854 h 3070746"/>
              <a:gd name="connsiteX10" fmla="*/ 1311196 w 2757859"/>
              <a:gd name="connsiteY10" fmla="*/ 2954740 h 3070746"/>
              <a:gd name="connsiteX11" fmla="*/ 1679686 w 2757859"/>
              <a:gd name="connsiteY11" fmla="*/ 3002508 h 3070746"/>
              <a:gd name="connsiteX12" fmla="*/ 2020880 w 2757859"/>
              <a:gd name="connsiteY12" fmla="*/ 3043451 h 3070746"/>
              <a:gd name="connsiteX13" fmla="*/ 2396193 w 2757859"/>
              <a:gd name="connsiteY13" fmla="*/ 3063922 h 3070746"/>
              <a:gd name="connsiteX14" fmla="*/ 2757859 w 2757859"/>
              <a:gd name="connsiteY14" fmla="*/ 3070746 h 3070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757859" h="3070746">
                <a:moveTo>
                  <a:pt x="1011" y="0"/>
                </a:moveTo>
                <a:cubicBezTo>
                  <a:pt x="1011" y="124536"/>
                  <a:pt x="-1263" y="247935"/>
                  <a:pt x="1011" y="368490"/>
                </a:cubicBezTo>
                <a:cubicBezTo>
                  <a:pt x="3285" y="489045"/>
                  <a:pt x="8971" y="602776"/>
                  <a:pt x="14658" y="723331"/>
                </a:cubicBezTo>
                <a:cubicBezTo>
                  <a:pt x="20345" y="843886"/>
                  <a:pt x="26031" y="978090"/>
                  <a:pt x="35130" y="1091821"/>
                </a:cubicBezTo>
                <a:cubicBezTo>
                  <a:pt x="44229" y="1205552"/>
                  <a:pt x="53328" y="1291988"/>
                  <a:pt x="69250" y="1405719"/>
                </a:cubicBezTo>
                <a:cubicBezTo>
                  <a:pt x="85172" y="1519450"/>
                  <a:pt x="104507" y="1651379"/>
                  <a:pt x="130665" y="1774209"/>
                </a:cubicBezTo>
                <a:cubicBezTo>
                  <a:pt x="156823" y="1897039"/>
                  <a:pt x="181844" y="2024419"/>
                  <a:pt x="226199" y="2142699"/>
                </a:cubicBezTo>
                <a:cubicBezTo>
                  <a:pt x="270554" y="2260979"/>
                  <a:pt x="331969" y="2390632"/>
                  <a:pt x="396796" y="2483892"/>
                </a:cubicBezTo>
                <a:cubicBezTo>
                  <a:pt x="461623" y="2577152"/>
                  <a:pt x="521900" y="2637430"/>
                  <a:pt x="615160" y="2702257"/>
                </a:cubicBezTo>
                <a:cubicBezTo>
                  <a:pt x="708420" y="2767084"/>
                  <a:pt x="840348" y="2830774"/>
                  <a:pt x="956354" y="2872854"/>
                </a:cubicBezTo>
                <a:cubicBezTo>
                  <a:pt x="1072360" y="2914934"/>
                  <a:pt x="1190641" y="2933131"/>
                  <a:pt x="1311196" y="2954740"/>
                </a:cubicBezTo>
                <a:cubicBezTo>
                  <a:pt x="1431751" y="2976349"/>
                  <a:pt x="1679686" y="3002508"/>
                  <a:pt x="1679686" y="3002508"/>
                </a:cubicBezTo>
                <a:cubicBezTo>
                  <a:pt x="1797967" y="3017293"/>
                  <a:pt x="1901462" y="3033215"/>
                  <a:pt x="2020880" y="3043451"/>
                </a:cubicBezTo>
                <a:cubicBezTo>
                  <a:pt x="2140298" y="3053687"/>
                  <a:pt x="2273363" y="3059373"/>
                  <a:pt x="2396193" y="3063922"/>
                </a:cubicBezTo>
                <a:cubicBezTo>
                  <a:pt x="2519023" y="3068471"/>
                  <a:pt x="2638441" y="3069608"/>
                  <a:pt x="2757859" y="3070746"/>
                </a:cubicBez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3091218" y="3507475"/>
            <a:ext cx="2702257" cy="2367886"/>
          </a:xfrm>
          <a:custGeom>
            <a:avLst/>
            <a:gdLst>
              <a:gd name="connsiteX0" fmla="*/ 2702257 w 2702257"/>
              <a:gd name="connsiteY0" fmla="*/ 2367886 h 2367886"/>
              <a:gd name="connsiteX1" fmla="*/ 2695433 w 2702257"/>
              <a:gd name="connsiteY1" fmla="*/ 1999397 h 2367886"/>
              <a:gd name="connsiteX2" fmla="*/ 2674961 w 2702257"/>
              <a:gd name="connsiteY2" fmla="*/ 1658203 h 2367886"/>
              <a:gd name="connsiteX3" fmla="*/ 2613546 w 2702257"/>
              <a:gd name="connsiteY3" fmla="*/ 1289713 h 2367886"/>
              <a:gd name="connsiteX4" fmla="*/ 2531660 w 2702257"/>
              <a:gd name="connsiteY4" fmla="*/ 941695 h 2367886"/>
              <a:gd name="connsiteX5" fmla="*/ 2402006 w 2702257"/>
              <a:gd name="connsiteY5" fmla="*/ 655092 h 2367886"/>
              <a:gd name="connsiteX6" fmla="*/ 2149522 w 2702257"/>
              <a:gd name="connsiteY6" fmla="*/ 375313 h 2367886"/>
              <a:gd name="connsiteX7" fmla="*/ 1808328 w 2702257"/>
              <a:gd name="connsiteY7" fmla="*/ 204716 h 2367886"/>
              <a:gd name="connsiteX8" fmla="*/ 1439839 w 2702257"/>
              <a:gd name="connsiteY8" fmla="*/ 109182 h 2367886"/>
              <a:gd name="connsiteX9" fmla="*/ 1064525 w 2702257"/>
              <a:gd name="connsiteY9" fmla="*/ 47767 h 2367886"/>
              <a:gd name="connsiteX10" fmla="*/ 716507 w 2702257"/>
              <a:gd name="connsiteY10" fmla="*/ 20471 h 2367886"/>
              <a:gd name="connsiteX11" fmla="*/ 361666 w 2702257"/>
              <a:gd name="connsiteY11" fmla="*/ 6824 h 2367886"/>
              <a:gd name="connsiteX12" fmla="*/ 0 w 2702257"/>
              <a:gd name="connsiteY12" fmla="*/ 0 h 236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02257" h="2367886">
                <a:moveTo>
                  <a:pt x="2702257" y="2367886"/>
                </a:moveTo>
                <a:cubicBezTo>
                  <a:pt x="2701119" y="2242781"/>
                  <a:pt x="2699982" y="2117677"/>
                  <a:pt x="2695433" y="1999397"/>
                </a:cubicBezTo>
                <a:cubicBezTo>
                  <a:pt x="2690884" y="1881117"/>
                  <a:pt x="2688609" y="1776484"/>
                  <a:pt x="2674961" y="1658203"/>
                </a:cubicBezTo>
                <a:cubicBezTo>
                  <a:pt x="2661313" y="1539922"/>
                  <a:pt x="2637429" y="1409131"/>
                  <a:pt x="2613546" y="1289713"/>
                </a:cubicBezTo>
                <a:cubicBezTo>
                  <a:pt x="2589663" y="1170295"/>
                  <a:pt x="2566917" y="1047465"/>
                  <a:pt x="2531660" y="941695"/>
                </a:cubicBezTo>
                <a:cubicBezTo>
                  <a:pt x="2496403" y="835925"/>
                  <a:pt x="2465696" y="749489"/>
                  <a:pt x="2402006" y="655092"/>
                </a:cubicBezTo>
                <a:cubicBezTo>
                  <a:pt x="2338316" y="560695"/>
                  <a:pt x="2248468" y="450376"/>
                  <a:pt x="2149522" y="375313"/>
                </a:cubicBezTo>
                <a:cubicBezTo>
                  <a:pt x="2050576" y="300250"/>
                  <a:pt x="1926608" y="249071"/>
                  <a:pt x="1808328" y="204716"/>
                </a:cubicBezTo>
                <a:cubicBezTo>
                  <a:pt x="1690048" y="160361"/>
                  <a:pt x="1563806" y="135340"/>
                  <a:pt x="1439839" y="109182"/>
                </a:cubicBezTo>
                <a:cubicBezTo>
                  <a:pt x="1315872" y="83024"/>
                  <a:pt x="1185080" y="62552"/>
                  <a:pt x="1064525" y="47767"/>
                </a:cubicBezTo>
                <a:cubicBezTo>
                  <a:pt x="943970" y="32982"/>
                  <a:pt x="833650" y="27295"/>
                  <a:pt x="716507" y="20471"/>
                </a:cubicBezTo>
                <a:cubicBezTo>
                  <a:pt x="599364" y="13647"/>
                  <a:pt x="361666" y="6824"/>
                  <a:pt x="361666" y="6824"/>
                </a:cubicBezTo>
                <a:lnTo>
                  <a:pt x="0" y="0"/>
                </a:lnTo>
              </a:path>
            </a:pathLst>
          </a:cu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6013267" y="114300"/>
            <a:ext cx="2876733" cy="3200400"/>
          </a:xfrm>
          <a:custGeom>
            <a:avLst/>
            <a:gdLst>
              <a:gd name="connsiteX0" fmla="*/ 6533 w 2876733"/>
              <a:gd name="connsiteY0" fmla="*/ 0 h 3200400"/>
              <a:gd name="connsiteX1" fmla="*/ 183 w 2876733"/>
              <a:gd name="connsiteY1" fmla="*/ 1060450 h 3200400"/>
              <a:gd name="connsiteX2" fmla="*/ 12883 w 2876733"/>
              <a:gd name="connsiteY2" fmla="*/ 1435100 h 3200400"/>
              <a:gd name="connsiteX3" fmla="*/ 19233 w 2876733"/>
              <a:gd name="connsiteY3" fmla="*/ 1797050 h 3200400"/>
              <a:gd name="connsiteX4" fmla="*/ 31933 w 2876733"/>
              <a:gd name="connsiteY4" fmla="*/ 2152650 h 3200400"/>
              <a:gd name="connsiteX5" fmla="*/ 70033 w 2876733"/>
              <a:gd name="connsiteY5" fmla="*/ 2520950 h 3200400"/>
              <a:gd name="connsiteX6" fmla="*/ 101783 w 2876733"/>
              <a:gd name="connsiteY6" fmla="*/ 2717800 h 3200400"/>
              <a:gd name="connsiteX7" fmla="*/ 171633 w 2876733"/>
              <a:gd name="connsiteY7" fmla="*/ 2876550 h 3200400"/>
              <a:gd name="connsiteX8" fmla="*/ 235133 w 2876733"/>
              <a:gd name="connsiteY8" fmla="*/ 2984500 h 3200400"/>
              <a:gd name="connsiteX9" fmla="*/ 336733 w 2876733"/>
              <a:gd name="connsiteY9" fmla="*/ 3054350 h 3200400"/>
              <a:gd name="connsiteX10" fmla="*/ 705033 w 2876733"/>
              <a:gd name="connsiteY10" fmla="*/ 3143250 h 3200400"/>
              <a:gd name="connsiteX11" fmla="*/ 1073333 w 2876733"/>
              <a:gd name="connsiteY11" fmla="*/ 3168650 h 3200400"/>
              <a:gd name="connsiteX12" fmla="*/ 1428933 w 2876733"/>
              <a:gd name="connsiteY12" fmla="*/ 3181350 h 3200400"/>
              <a:gd name="connsiteX13" fmla="*/ 1790883 w 2876733"/>
              <a:gd name="connsiteY13" fmla="*/ 3194050 h 3200400"/>
              <a:gd name="connsiteX14" fmla="*/ 2140133 w 2876733"/>
              <a:gd name="connsiteY14" fmla="*/ 3200400 h 3200400"/>
              <a:gd name="connsiteX15" fmla="*/ 2876733 w 2876733"/>
              <a:gd name="connsiteY15" fmla="*/ 3200400 h 3200400"/>
              <a:gd name="connsiteX0" fmla="*/ 6533 w 2876733"/>
              <a:gd name="connsiteY0" fmla="*/ 0 h 3200400"/>
              <a:gd name="connsiteX1" fmla="*/ 183 w 2876733"/>
              <a:gd name="connsiteY1" fmla="*/ 1060450 h 3200400"/>
              <a:gd name="connsiteX2" fmla="*/ 12883 w 2876733"/>
              <a:gd name="connsiteY2" fmla="*/ 1435100 h 3200400"/>
              <a:gd name="connsiteX3" fmla="*/ 19233 w 2876733"/>
              <a:gd name="connsiteY3" fmla="*/ 1797050 h 3200400"/>
              <a:gd name="connsiteX4" fmla="*/ 31933 w 2876733"/>
              <a:gd name="connsiteY4" fmla="*/ 2152650 h 3200400"/>
              <a:gd name="connsiteX5" fmla="*/ 70033 w 2876733"/>
              <a:gd name="connsiteY5" fmla="*/ 2520950 h 3200400"/>
              <a:gd name="connsiteX6" fmla="*/ 108133 w 2876733"/>
              <a:gd name="connsiteY6" fmla="*/ 2717800 h 3200400"/>
              <a:gd name="connsiteX7" fmla="*/ 171633 w 2876733"/>
              <a:gd name="connsiteY7" fmla="*/ 2876550 h 3200400"/>
              <a:gd name="connsiteX8" fmla="*/ 235133 w 2876733"/>
              <a:gd name="connsiteY8" fmla="*/ 2984500 h 3200400"/>
              <a:gd name="connsiteX9" fmla="*/ 336733 w 2876733"/>
              <a:gd name="connsiteY9" fmla="*/ 3054350 h 3200400"/>
              <a:gd name="connsiteX10" fmla="*/ 705033 w 2876733"/>
              <a:gd name="connsiteY10" fmla="*/ 3143250 h 3200400"/>
              <a:gd name="connsiteX11" fmla="*/ 1073333 w 2876733"/>
              <a:gd name="connsiteY11" fmla="*/ 3168650 h 3200400"/>
              <a:gd name="connsiteX12" fmla="*/ 1428933 w 2876733"/>
              <a:gd name="connsiteY12" fmla="*/ 3181350 h 3200400"/>
              <a:gd name="connsiteX13" fmla="*/ 1790883 w 2876733"/>
              <a:gd name="connsiteY13" fmla="*/ 3194050 h 3200400"/>
              <a:gd name="connsiteX14" fmla="*/ 2140133 w 2876733"/>
              <a:gd name="connsiteY14" fmla="*/ 3200400 h 3200400"/>
              <a:gd name="connsiteX15" fmla="*/ 2876733 w 2876733"/>
              <a:gd name="connsiteY15" fmla="*/ 3200400 h 3200400"/>
              <a:gd name="connsiteX0" fmla="*/ 6533 w 2876733"/>
              <a:gd name="connsiteY0" fmla="*/ 0 h 3200400"/>
              <a:gd name="connsiteX1" fmla="*/ 183 w 2876733"/>
              <a:gd name="connsiteY1" fmla="*/ 1060450 h 3200400"/>
              <a:gd name="connsiteX2" fmla="*/ 12883 w 2876733"/>
              <a:gd name="connsiteY2" fmla="*/ 1435100 h 3200400"/>
              <a:gd name="connsiteX3" fmla="*/ 19233 w 2876733"/>
              <a:gd name="connsiteY3" fmla="*/ 1797050 h 3200400"/>
              <a:gd name="connsiteX4" fmla="*/ 31933 w 2876733"/>
              <a:gd name="connsiteY4" fmla="*/ 2152650 h 3200400"/>
              <a:gd name="connsiteX5" fmla="*/ 70033 w 2876733"/>
              <a:gd name="connsiteY5" fmla="*/ 2520950 h 3200400"/>
              <a:gd name="connsiteX6" fmla="*/ 171633 w 2876733"/>
              <a:gd name="connsiteY6" fmla="*/ 2876550 h 3200400"/>
              <a:gd name="connsiteX7" fmla="*/ 235133 w 2876733"/>
              <a:gd name="connsiteY7" fmla="*/ 2984500 h 3200400"/>
              <a:gd name="connsiteX8" fmla="*/ 336733 w 2876733"/>
              <a:gd name="connsiteY8" fmla="*/ 3054350 h 3200400"/>
              <a:gd name="connsiteX9" fmla="*/ 705033 w 2876733"/>
              <a:gd name="connsiteY9" fmla="*/ 3143250 h 3200400"/>
              <a:gd name="connsiteX10" fmla="*/ 1073333 w 2876733"/>
              <a:gd name="connsiteY10" fmla="*/ 3168650 h 3200400"/>
              <a:gd name="connsiteX11" fmla="*/ 1428933 w 2876733"/>
              <a:gd name="connsiteY11" fmla="*/ 3181350 h 3200400"/>
              <a:gd name="connsiteX12" fmla="*/ 1790883 w 2876733"/>
              <a:gd name="connsiteY12" fmla="*/ 3194050 h 3200400"/>
              <a:gd name="connsiteX13" fmla="*/ 2140133 w 2876733"/>
              <a:gd name="connsiteY13" fmla="*/ 3200400 h 3200400"/>
              <a:gd name="connsiteX14" fmla="*/ 2876733 w 2876733"/>
              <a:gd name="connsiteY14" fmla="*/ 3200400 h 3200400"/>
              <a:gd name="connsiteX0" fmla="*/ 6533 w 2876733"/>
              <a:gd name="connsiteY0" fmla="*/ 0 h 3200400"/>
              <a:gd name="connsiteX1" fmla="*/ 183 w 2876733"/>
              <a:gd name="connsiteY1" fmla="*/ 1060450 h 3200400"/>
              <a:gd name="connsiteX2" fmla="*/ 12883 w 2876733"/>
              <a:gd name="connsiteY2" fmla="*/ 1435100 h 3200400"/>
              <a:gd name="connsiteX3" fmla="*/ 19233 w 2876733"/>
              <a:gd name="connsiteY3" fmla="*/ 1797050 h 3200400"/>
              <a:gd name="connsiteX4" fmla="*/ 31933 w 2876733"/>
              <a:gd name="connsiteY4" fmla="*/ 2152650 h 3200400"/>
              <a:gd name="connsiteX5" fmla="*/ 70033 w 2876733"/>
              <a:gd name="connsiteY5" fmla="*/ 2520950 h 3200400"/>
              <a:gd name="connsiteX6" fmla="*/ 146233 w 2876733"/>
              <a:gd name="connsiteY6" fmla="*/ 2832100 h 3200400"/>
              <a:gd name="connsiteX7" fmla="*/ 235133 w 2876733"/>
              <a:gd name="connsiteY7" fmla="*/ 2984500 h 3200400"/>
              <a:gd name="connsiteX8" fmla="*/ 336733 w 2876733"/>
              <a:gd name="connsiteY8" fmla="*/ 3054350 h 3200400"/>
              <a:gd name="connsiteX9" fmla="*/ 705033 w 2876733"/>
              <a:gd name="connsiteY9" fmla="*/ 3143250 h 3200400"/>
              <a:gd name="connsiteX10" fmla="*/ 1073333 w 2876733"/>
              <a:gd name="connsiteY10" fmla="*/ 3168650 h 3200400"/>
              <a:gd name="connsiteX11" fmla="*/ 1428933 w 2876733"/>
              <a:gd name="connsiteY11" fmla="*/ 3181350 h 3200400"/>
              <a:gd name="connsiteX12" fmla="*/ 1790883 w 2876733"/>
              <a:gd name="connsiteY12" fmla="*/ 3194050 h 3200400"/>
              <a:gd name="connsiteX13" fmla="*/ 2140133 w 2876733"/>
              <a:gd name="connsiteY13" fmla="*/ 3200400 h 3200400"/>
              <a:gd name="connsiteX14" fmla="*/ 2876733 w 2876733"/>
              <a:gd name="connsiteY14" fmla="*/ 3200400 h 3200400"/>
              <a:gd name="connsiteX0" fmla="*/ 6533 w 2876733"/>
              <a:gd name="connsiteY0" fmla="*/ 0 h 3200400"/>
              <a:gd name="connsiteX1" fmla="*/ 183 w 2876733"/>
              <a:gd name="connsiteY1" fmla="*/ 1060450 h 3200400"/>
              <a:gd name="connsiteX2" fmla="*/ 12883 w 2876733"/>
              <a:gd name="connsiteY2" fmla="*/ 1435100 h 3200400"/>
              <a:gd name="connsiteX3" fmla="*/ 19233 w 2876733"/>
              <a:gd name="connsiteY3" fmla="*/ 1797050 h 3200400"/>
              <a:gd name="connsiteX4" fmla="*/ 31933 w 2876733"/>
              <a:gd name="connsiteY4" fmla="*/ 2152650 h 3200400"/>
              <a:gd name="connsiteX5" fmla="*/ 70033 w 2876733"/>
              <a:gd name="connsiteY5" fmla="*/ 2520950 h 3200400"/>
              <a:gd name="connsiteX6" fmla="*/ 120833 w 2876733"/>
              <a:gd name="connsiteY6" fmla="*/ 2749550 h 3200400"/>
              <a:gd name="connsiteX7" fmla="*/ 235133 w 2876733"/>
              <a:gd name="connsiteY7" fmla="*/ 2984500 h 3200400"/>
              <a:gd name="connsiteX8" fmla="*/ 336733 w 2876733"/>
              <a:gd name="connsiteY8" fmla="*/ 3054350 h 3200400"/>
              <a:gd name="connsiteX9" fmla="*/ 705033 w 2876733"/>
              <a:gd name="connsiteY9" fmla="*/ 3143250 h 3200400"/>
              <a:gd name="connsiteX10" fmla="*/ 1073333 w 2876733"/>
              <a:gd name="connsiteY10" fmla="*/ 3168650 h 3200400"/>
              <a:gd name="connsiteX11" fmla="*/ 1428933 w 2876733"/>
              <a:gd name="connsiteY11" fmla="*/ 3181350 h 3200400"/>
              <a:gd name="connsiteX12" fmla="*/ 1790883 w 2876733"/>
              <a:gd name="connsiteY12" fmla="*/ 3194050 h 3200400"/>
              <a:gd name="connsiteX13" fmla="*/ 2140133 w 2876733"/>
              <a:gd name="connsiteY13" fmla="*/ 3200400 h 3200400"/>
              <a:gd name="connsiteX14" fmla="*/ 2876733 w 2876733"/>
              <a:gd name="connsiteY14" fmla="*/ 3200400 h 3200400"/>
              <a:gd name="connsiteX0" fmla="*/ 6533 w 2876733"/>
              <a:gd name="connsiteY0" fmla="*/ 0 h 3200400"/>
              <a:gd name="connsiteX1" fmla="*/ 183 w 2876733"/>
              <a:gd name="connsiteY1" fmla="*/ 1060450 h 3200400"/>
              <a:gd name="connsiteX2" fmla="*/ 12883 w 2876733"/>
              <a:gd name="connsiteY2" fmla="*/ 1435100 h 3200400"/>
              <a:gd name="connsiteX3" fmla="*/ 19233 w 2876733"/>
              <a:gd name="connsiteY3" fmla="*/ 1797050 h 3200400"/>
              <a:gd name="connsiteX4" fmla="*/ 31933 w 2876733"/>
              <a:gd name="connsiteY4" fmla="*/ 2152650 h 3200400"/>
              <a:gd name="connsiteX5" fmla="*/ 70033 w 2876733"/>
              <a:gd name="connsiteY5" fmla="*/ 2520950 h 3200400"/>
              <a:gd name="connsiteX6" fmla="*/ 120833 w 2876733"/>
              <a:gd name="connsiteY6" fmla="*/ 2749550 h 3200400"/>
              <a:gd name="connsiteX7" fmla="*/ 203383 w 2876733"/>
              <a:gd name="connsiteY7" fmla="*/ 2952750 h 3200400"/>
              <a:gd name="connsiteX8" fmla="*/ 336733 w 2876733"/>
              <a:gd name="connsiteY8" fmla="*/ 3054350 h 3200400"/>
              <a:gd name="connsiteX9" fmla="*/ 705033 w 2876733"/>
              <a:gd name="connsiteY9" fmla="*/ 3143250 h 3200400"/>
              <a:gd name="connsiteX10" fmla="*/ 1073333 w 2876733"/>
              <a:gd name="connsiteY10" fmla="*/ 3168650 h 3200400"/>
              <a:gd name="connsiteX11" fmla="*/ 1428933 w 2876733"/>
              <a:gd name="connsiteY11" fmla="*/ 3181350 h 3200400"/>
              <a:gd name="connsiteX12" fmla="*/ 1790883 w 2876733"/>
              <a:gd name="connsiteY12" fmla="*/ 3194050 h 3200400"/>
              <a:gd name="connsiteX13" fmla="*/ 2140133 w 2876733"/>
              <a:gd name="connsiteY13" fmla="*/ 3200400 h 3200400"/>
              <a:gd name="connsiteX14" fmla="*/ 2876733 w 2876733"/>
              <a:gd name="connsiteY14" fmla="*/ 3200400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876733" h="3200400">
                <a:moveTo>
                  <a:pt x="6533" y="0"/>
                </a:moveTo>
                <a:cubicBezTo>
                  <a:pt x="2829" y="410633"/>
                  <a:pt x="-875" y="821267"/>
                  <a:pt x="183" y="1060450"/>
                </a:cubicBezTo>
                <a:cubicBezTo>
                  <a:pt x="1241" y="1299633"/>
                  <a:pt x="9708" y="1312333"/>
                  <a:pt x="12883" y="1435100"/>
                </a:cubicBezTo>
                <a:cubicBezTo>
                  <a:pt x="16058" y="1557867"/>
                  <a:pt x="16058" y="1677458"/>
                  <a:pt x="19233" y="1797050"/>
                </a:cubicBezTo>
                <a:cubicBezTo>
                  <a:pt x="22408" y="1916642"/>
                  <a:pt x="23466" y="2032000"/>
                  <a:pt x="31933" y="2152650"/>
                </a:cubicBezTo>
                <a:cubicBezTo>
                  <a:pt x="40400" y="2273300"/>
                  <a:pt x="55216" y="2421467"/>
                  <a:pt x="70033" y="2520950"/>
                </a:cubicBezTo>
                <a:cubicBezTo>
                  <a:pt x="84850" y="2620433"/>
                  <a:pt x="98608" y="2677583"/>
                  <a:pt x="120833" y="2749550"/>
                </a:cubicBezTo>
                <a:cubicBezTo>
                  <a:pt x="143058" y="2821517"/>
                  <a:pt x="167400" y="2901950"/>
                  <a:pt x="203383" y="2952750"/>
                </a:cubicBezTo>
                <a:cubicBezTo>
                  <a:pt x="239366" y="3003550"/>
                  <a:pt x="253125" y="3022600"/>
                  <a:pt x="336733" y="3054350"/>
                </a:cubicBezTo>
                <a:cubicBezTo>
                  <a:pt x="420341" y="3086100"/>
                  <a:pt x="582266" y="3124200"/>
                  <a:pt x="705033" y="3143250"/>
                </a:cubicBezTo>
                <a:cubicBezTo>
                  <a:pt x="827800" y="3162300"/>
                  <a:pt x="952683" y="3162300"/>
                  <a:pt x="1073333" y="3168650"/>
                </a:cubicBezTo>
                <a:cubicBezTo>
                  <a:pt x="1193983" y="3175000"/>
                  <a:pt x="1428933" y="3181350"/>
                  <a:pt x="1428933" y="3181350"/>
                </a:cubicBezTo>
                <a:lnTo>
                  <a:pt x="1790883" y="3194050"/>
                </a:lnTo>
                <a:lnTo>
                  <a:pt x="2140133" y="3200400"/>
                </a:lnTo>
                <a:lnTo>
                  <a:pt x="2876733" y="3200400"/>
                </a:lnTo>
              </a:path>
            </a:pathLst>
          </a:cu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Freeform 10"/>
          <p:cNvSpPr/>
          <p:nvPr/>
        </p:nvSpPr>
        <p:spPr>
          <a:xfrm>
            <a:off x="3079750" y="3383139"/>
            <a:ext cx="2870200" cy="2484261"/>
          </a:xfrm>
          <a:custGeom>
            <a:avLst/>
            <a:gdLst>
              <a:gd name="connsiteX0" fmla="*/ 0 w 2870200"/>
              <a:gd name="connsiteY0" fmla="*/ 1411 h 2484261"/>
              <a:gd name="connsiteX1" fmla="*/ 844550 w 2870200"/>
              <a:gd name="connsiteY1" fmla="*/ 1411 h 2484261"/>
              <a:gd name="connsiteX2" fmla="*/ 1098550 w 2870200"/>
              <a:gd name="connsiteY2" fmla="*/ 1411 h 2484261"/>
              <a:gd name="connsiteX3" fmla="*/ 1466850 w 2870200"/>
              <a:gd name="connsiteY3" fmla="*/ 1411 h 2484261"/>
              <a:gd name="connsiteX4" fmla="*/ 1822450 w 2870200"/>
              <a:gd name="connsiteY4" fmla="*/ 20461 h 2484261"/>
              <a:gd name="connsiteX5" fmla="*/ 2184400 w 2870200"/>
              <a:gd name="connsiteY5" fmla="*/ 52211 h 2484261"/>
              <a:gd name="connsiteX6" fmla="*/ 2565400 w 2870200"/>
              <a:gd name="connsiteY6" fmla="*/ 147461 h 2484261"/>
              <a:gd name="connsiteX7" fmla="*/ 2724150 w 2870200"/>
              <a:gd name="connsiteY7" fmla="*/ 331611 h 2484261"/>
              <a:gd name="connsiteX8" fmla="*/ 2806700 w 2870200"/>
              <a:gd name="connsiteY8" fmla="*/ 687211 h 2484261"/>
              <a:gd name="connsiteX9" fmla="*/ 2838450 w 2870200"/>
              <a:gd name="connsiteY9" fmla="*/ 1068211 h 2484261"/>
              <a:gd name="connsiteX10" fmla="*/ 2851150 w 2870200"/>
              <a:gd name="connsiteY10" fmla="*/ 1417461 h 2484261"/>
              <a:gd name="connsiteX11" fmla="*/ 2863850 w 2870200"/>
              <a:gd name="connsiteY11" fmla="*/ 1881011 h 2484261"/>
              <a:gd name="connsiteX12" fmla="*/ 2870200 w 2870200"/>
              <a:gd name="connsiteY12" fmla="*/ 2484261 h 2484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870200" h="2484261">
                <a:moveTo>
                  <a:pt x="0" y="1411"/>
                </a:moveTo>
                <a:lnTo>
                  <a:pt x="844550" y="1411"/>
                </a:lnTo>
                <a:lnTo>
                  <a:pt x="1098550" y="1411"/>
                </a:lnTo>
                <a:cubicBezTo>
                  <a:pt x="1202267" y="1411"/>
                  <a:pt x="1346200" y="-1764"/>
                  <a:pt x="1466850" y="1411"/>
                </a:cubicBezTo>
                <a:cubicBezTo>
                  <a:pt x="1587500" y="4586"/>
                  <a:pt x="1702858" y="11994"/>
                  <a:pt x="1822450" y="20461"/>
                </a:cubicBezTo>
                <a:cubicBezTo>
                  <a:pt x="1942042" y="28928"/>
                  <a:pt x="2060575" y="31044"/>
                  <a:pt x="2184400" y="52211"/>
                </a:cubicBezTo>
                <a:cubicBezTo>
                  <a:pt x="2308225" y="73378"/>
                  <a:pt x="2475442" y="100894"/>
                  <a:pt x="2565400" y="147461"/>
                </a:cubicBezTo>
                <a:cubicBezTo>
                  <a:pt x="2655358" y="194028"/>
                  <a:pt x="2683933" y="241653"/>
                  <a:pt x="2724150" y="331611"/>
                </a:cubicBezTo>
                <a:cubicBezTo>
                  <a:pt x="2764367" y="421569"/>
                  <a:pt x="2787650" y="564444"/>
                  <a:pt x="2806700" y="687211"/>
                </a:cubicBezTo>
                <a:cubicBezTo>
                  <a:pt x="2825750" y="809978"/>
                  <a:pt x="2831042" y="946503"/>
                  <a:pt x="2838450" y="1068211"/>
                </a:cubicBezTo>
                <a:cubicBezTo>
                  <a:pt x="2845858" y="1189919"/>
                  <a:pt x="2846917" y="1281995"/>
                  <a:pt x="2851150" y="1417461"/>
                </a:cubicBezTo>
                <a:cubicBezTo>
                  <a:pt x="2855383" y="1552927"/>
                  <a:pt x="2860675" y="1703211"/>
                  <a:pt x="2863850" y="1881011"/>
                </a:cubicBezTo>
                <a:cubicBezTo>
                  <a:pt x="2867025" y="2058811"/>
                  <a:pt x="2868612" y="2271536"/>
                  <a:pt x="2870200" y="2484261"/>
                </a:cubicBezTo>
              </a:path>
            </a:pathLst>
          </a:custGeom>
          <a:noFill/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Rectangle 111">
            <a:hlinkClick r:id="rId9"/>
            <a:extLst>
              <a:ext uri="{FF2B5EF4-FFF2-40B4-BE49-F238E27FC236}">
                <a16:creationId xmlns:a16="http://schemas.microsoft.com/office/drawing/2014/main" id="{7302C942-FB70-E972-D561-F7B0C7FF96C8}"/>
              </a:ext>
            </a:extLst>
          </p:cNvPr>
          <p:cNvSpPr/>
          <p:nvPr/>
        </p:nvSpPr>
        <p:spPr>
          <a:xfrm>
            <a:off x="8093025" y="611124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13" name="Rectangle 112">
            <a:hlinkClick r:id="rId9"/>
            <a:extLst>
              <a:ext uri="{FF2B5EF4-FFF2-40B4-BE49-F238E27FC236}">
                <a16:creationId xmlns:a16="http://schemas.microsoft.com/office/drawing/2014/main" id="{FD17EBBA-4349-4C91-F2B1-7279EC25BDDB}"/>
              </a:ext>
            </a:extLst>
          </p:cNvPr>
          <p:cNvSpPr/>
          <p:nvPr/>
        </p:nvSpPr>
        <p:spPr>
          <a:xfrm>
            <a:off x="815925" y="654030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68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803" grpId="0"/>
      <p:bldP spid="16" grpId="0"/>
      <p:bldP spid="1419" grpId="0"/>
      <p:bldP spid="4" grpId="0" animBg="1"/>
      <p:bldP spid="5" grpId="0" animBg="1"/>
      <p:bldP spid="6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4" grpId="0"/>
      <p:bldP spid="111" grpId="0"/>
      <p:bldP spid="2" grpId="0" animBg="1"/>
      <p:bldP spid="3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12319" y="1877455"/>
            <a:ext cx="8455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0000"/>
                </a:solidFill>
              </a:rPr>
              <a:t> (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2B2BFF"/>
                </a:solidFill>
              </a:rPr>
              <a:t>+</a:t>
            </a:r>
            <a:r>
              <a:rPr lang="en-GB" altLang="en-US" dirty="0">
                <a:solidFill>
                  <a:srgbClr val="2B2BFF"/>
                </a:solidFill>
              </a:rPr>
              <a:t> 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GB" altLang="en-US" dirty="0">
                <a:solidFill>
                  <a:srgbClr val="2B2BFF"/>
                </a:solidFill>
              </a:rPr>
              <a:t>translates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0000"/>
                </a:solidFill>
              </a:rPr>
              <a:t> (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0000"/>
                </a:solidFill>
              </a:rPr>
              <a:t>) </a:t>
            </a:r>
            <a:r>
              <a:rPr lang="en-GB" altLang="en-US" dirty="0">
                <a:solidFill>
                  <a:srgbClr val="2B2BFF"/>
                </a:solidFill>
              </a:rPr>
              <a:t>vertically a distance of 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dirty="0">
                <a:solidFill>
                  <a:srgbClr val="2B2BFF"/>
                </a:solidFill>
              </a:rPr>
              <a:t> units upward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94956" y="2265273"/>
            <a:ext cx="88186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0000"/>
                </a:solidFill>
              </a:rPr>
              <a:t> (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0000"/>
                </a:solidFill>
              </a:rPr>
              <a:t>) </a:t>
            </a:r>
            <a:r>
              <a:rPr lang="en-US" altLang="en-US" dirty="0">
                <a:solidFill>
                  <a:srgbClr val="2B2BFF"/>
                </a:solidFill>
              </a:rPr>
              <a:t>–</a:t>
            </a:r>
            <a:r>
              <a:rPr lang="en-GB" altLang="en-US" dirty="0">
                <a:solidFill>
                  <a:srgbClr val="2B2BFF"/>
                </a:solidFill>
              </a:rPr>
              <a:t> 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GB" altLang="en-US" dirty="0">
                <a:solidFill>
                  <a:srgbClr val="2B2BFF"/>
                </a:solidFill>
              </a:rPr>
              <a:t>translates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0000"/>
                </a:solidFill>
              </a:rPr>
              <a:t> (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0000"/>
                </a:solidFill>
              </a:rPr>
              <a:t>) </a:t>
            </a:r>
            <a:r>
              <a:rPr lang="en-GB" altLang="en-US" dirty="0">
                <a:solidFill>
                  <a:srgbClr val="2B2BFF"/>
                </a:solidFill>
              </a:rPr>
              <a:t>vertically a distance of 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dirty="0">
                <a:solidFill>
                  <a:srgbClr val="2B2BFF"/>
                </a:solidFill>
              </a:rPr>
              <a:t> units downward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94956" y="3682729"/>
            <a:ext cx="84551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0000"/>
                </a:solidFill>
              </a:rPr>
              <a:t> (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</a:rPr>
              <a:t>+</a:t>
            </a:r>
            <a:r>
              <a:rPr lang="en-GB" altLang="en-US" dirty="0">
                <a:solidFill>
                  <a:srgbClr val="2B2BFF"/>
                </a:solidFill>
              </a:rPr>
              <a:t> 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dirty="0">
                <a:solidFill>
                  <a:srgbClr val="FF0000"/>
                </a:solidFill>
              </a:rPr>
              <a:t>) </a:t>
            </a:r>
            <a:r>
              <a:rPr lang="en-GB" altLang="en-US" dirty="0">
                <a:solidFill>
                  <a:srgbClr val="2B2BFF"/>
                </a:solidFill>
              </a:rPr>
              <a:t>translates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0000"/>
                </a:solidFill>
              </a:rPr>
              <a:t> (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0000"/>
                </a:solidFill>
              </a:rPr>
              <a:t>) </a:t>
            </a:r>
            <a:r>
              <a:rPr lang="en-GB" altLang="en-US" dirty="0">
                <a:solidFill>
                  <a:srgbClr val="2B2BFF"/>
                </a:solidFill>
              </a:rPr>
              <a:t>horizontally 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dirty="0">
                <a:solidFill>
                  <a:srgbClr val="2B2BFF"/>
                </a:solidFill>
              </a:rPr>
              <a:t> units to the </a:t>
            </a:r>
            <a:r>
              <a:rPr lang="en-GB" altLang="en-US" b="1" dirty="0">
                <a:solidFill>
                  <a:srgbClr val="FF0000"/>
                </a:solidFill>
              </a:rPr>
              <a:t>left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5398" y="4092312"/>
            <a:ext cx="88186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0000"/>
                </a:solidFill>
              </a:rPr>
              <a:t> (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altLang="en-US" dirty="0">
                <a:solidFill>
                  <a:srgbClr val="2B2BFF"/>
                </a:solidFill>
              </a:rPr>
              <a:t>–</a:t>
            </a:r>
            <a:r>
              <a:rPr lang="en-GB" altLang="en-US" dirty="0">
                <a:solidFill>
                  <a:srgbClr val="2B2BFF"/>
                </a:solidFill>
              </a:rPr>
              <a:t> 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en-GB" altLang="en-US" dirty="0">
                <a:solidFill>
                  <a:srgbClr val="FF0000"/>
                </a:solidFill>
              </a:rPr>
              <a:t>) </a:t>
            </a:r>
            <a:r>
              <a:rPr lang="en-GB" altLang="en-US" dirty="0">
                <a:solidFill>
                  <a:srgbClr val="2B2BFF"/>
                </a:solidFill>
              </a:rPr>
              <a:t>translates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0000"/>
                </a:solidFill>
              </a:rPr>
              <a:t> (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0000"/>
                </a:solidFill>
              </a:rPr>
              <a:t>) </a:t>
            </a:r>
            <a:r>
              <a:rPr lang="en-GB" altLang="en-US" dirty="0">
                <a:solidFill>
                  <a:srgbClr val="2B2BFF"/>
                </a:solidFill>
              </a:rPr>
              <a:t>horizontally 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dirty="0">
                <a:solidFill>
                  <a:srgbClr val="2B2BFF"/>
                </a:solidFill>
              </a:rPr>
              <a:t> units to the </a:t>
            </a:r>
            <a:r>
              <a:rPr lang="en-GB" altLang="en-US" b="1" dirty="0">
                <a:solidFill>
                  <a:srgbClr val="FF0000"/>
                </a:solidFill>
              </a:rPr>
              <a:t>right</a:t>
            </a:r>
            <a:r>
              <a:rPr lang="en-GB" altLang="en-US" dirty="0">
                <a:solidFill>
                  <a:srgbClr val="2B2BFF"/>
                </a:solidFill>
              </a:rPr>
              <a:t>.</a:t>
            </a:r>
            <a:endParaRPr lang="en-GB" alt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40072" y="5021184"/>
            <a:ext cx="8455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GB" altLang="en-US" dirty="0">
                <a:solidFill>
                  <a:srgbClr val="FF0000"/>
                </a:solidFill>
              </a:rPr>
              <a:t> (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0000"/>
                </a:solidFill>
              </a:rPr>
              <a:t>) </a:t>
            </a:r>
            <a:r>
              <a:rPr lang="en-GB" altLang="en-US" dirty="0">
                <a:solidFill>
                  <a:srgbClr val="2B2BFF"/>
                </a:solidFill>
              </a:rPr>
              <a:t>stretches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>
                <a:solidFill>
                  <a:srgbClr val="FF0000"/>
                </a:solidFill>
              </a:rPr>
              <a:t> (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0000"/>
                </a:solidFill>
              </a:rPr>
              <a:t>) </a:t>
            </a:r>
            <a:r>
              <a:rPr lang="en-GB" altLang="en-US" dirty="0">
                <a:solidFill>
                  <a:srgbClr val="2B2BFF"/>
                </a:solidFill>
              </a:rPr>
              <a:t>vertically with invariant 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2B2BFF"/>
                </a:solidFill>
              </a:rPr>
              <a:t>-axis and scale factor </a:t>
            </a:r>
            <a:r>
              <a:rPr lang="en-GB" alt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en-US" dirty="0">
                <a:solidFill>
                  <a:srgbClr val="2B2BFF"/>
                </a:solidFill>
              </a:rPr>
              <a:t> </a:t>
            </a:r>
            <a:r>
              <a:rPr lang="en-GB" altLang="en-US" i="1" dirty="0">
                <a:solidFill>
                  <a:srgbClr val="2B2B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altLang="en-US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227"/>
              <p:cNvSpPr txBox="1">
                <a:spLocks noChangeArrowheads="1"/>
              </p:cNvSpPr>
              <p:nvPr/>
            </p:nvSpPr>
            <p:spPr bwMode="auto">
              <a:xfrm>
                <a:off x="358570" y="1323201"/>
                <a:ext cx="8752258" cy="5542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</a:t>
                </a:r>
                <a:r>
                  <a:rPr lang="en-GB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GB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altLang="en-US" dirty="0">
                    <a:solidFill>
                      <a:srgbClr val="FF0000"/>
                    </a:solidFill>
                  </a:rPr>
                  <a:t>(</a:t>
                </a:r>
                <a:r>
                  <a:rPr lang="en-GB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solidFill>
                      <a:srgbClr val="FF0000"/>
                    </a:solidFill>
                  </a:rPr>
                  <a:t>)</a:t>
                </a:r>
                <a:r>
                  <a:rPr lang="en-GB" altLang="en-US" dirty="0"/>
                  <a:t> maps onto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= </a:t>
                </a:r>
                <a:r>
                  <a:rPr lang="en-GB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altLang="en-US" dirty="0">
                    <a:solidFill>
                      <a:srgbClr val="FF0000"/>
                    </a:solidFill>
                  </a:rPr>
                  <a:t>(</a:t>
                </a:r>
                <a:r>
                  <a:rPr lang="en-GB" altLang="en-US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solidFill>
                      <a:srgbClr val="FF0000"/>
                    </a:solidFill>
                  </a:rPr>
                  <a:t>)</a:t>
                </a:r>
                <a:r>
                  <a:rPr lang="en-GB" altLang="en-US" dirty="0"/>
                  <a:t>+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GB" altLang="en-US" dirty="0"/>
                  <a:t> under a vertical translation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altLang="en-US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altLang="en-US" sz="1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 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8570" y="1323201"/>
                <a:ext cx="8752258" cy="554254"/>
              </a:xfrm>
              <a:prstGeom prst="rect">
                <a:avLst/>
              </a:prstGeom>
              <a:blipFill rotWithShape="0">
                <a:blip r:embed="rId2"/>
                <a:stretch>
                  <a:fillRect l="-1114" t="-5495" b="-109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227"/>
              <p:cNvSpPr txBox="1">
                <a:spLocks noChangeArrowheads="1"/>
              </p:cNvSpPr>
              <p:nvPr/>
            </p:nvSpPr>
            <p:spPr bwMode="auto">
              <a:xfrm>
                <a:off x="238427" y="3205076"/>
                <a:ext cx="8975131" cy="559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</a:t>
                </a:r>
                <a:r>
                  <a:rPr lang="en-GB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altLang="en-US" dirty="0"/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) maps onto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</a:t>
                </a:r>
                <a:r>
                  <a:rPr lang="en-GB" alt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GB" altLang="en-US" dirty="0"/>
                  <a:t>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altLang="en-US" dirty="0"/>
                  <a:t>(</a:t>
                </a:r>
                <a:r>
                  <a:rPr lang="en-GB" altLang="en-US" i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x+k</a:t>
                </a:r>
                <a:r>
                  <a:rPr lang="en-GB" altLang="en-US" dirty="0"/>
                  <a:t>) under a horizontal translation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altLang="en-US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altLang="en-US" sz="1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alt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 Box 2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8427" y="3205076"/>
                <a:ext cx="8975131" cy="559769"/>
              </a:xfrm>
              <a:prstGeom prst="rect">
                <a:avLst/>
              </a:prstGeom>
              <a:blipFill rotWithShape="0">
                <a:blip r:embed="rId3"/>
                <a:stretch>
                  <a:fillRect l="-1019" t="-5435" b="-978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654106" y="429224"/>
            <a:ext cx="30709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/>
              <a:t>Summarising.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8427" y="854887"/>
            <a:ext cx="30112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rgbClr val="FF6600"/>
                </a:solidFill>
              </a:rPr>
              <a:t>Vertical translation </a:t>
            </a:r>
            <a:endParaRPr lang="en-GB" sz="2800" dirty="0">
              <a:solidFill>
                <a:srgbClr val="FF66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8427" y="2704397"/>
            <a:ext cx="3415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rgbClr val="FF6600"/>
                </a:solidFill>
              </a:rPr>
              <a:t>Horizontal translation </a:t>
            </a:r>
            <a:endParaRPr lang="en-GB" sz="2800" dirty="0">
              <a:solidFill>
                <a:srgbClr val="FF66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8427" y="4551020"/>
            <a:ext cx="12236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800" dirty="0">
                <a:solidFill>
                  <a:srgbClr val="FF6600"/>
                </a:solidFill>
              </a:rPr>
              <a:t>Stretch</a:t>
            </a:r>
            <a:endParaRPr lang="en-GB" sz="2800" dirty="0">
              <a:solidFill>
                <a:srgbClr val="FF6600"/>
              </a:solidFill>
            </a:endParaRPr>
          </a:p>
        </p:txBody>
      </p:sp>
      <p:sp>
        <p:nvSpPr>
          <p:cNvPr id="15" name="Rectangle 14">
            <a:hlinkClick r:id="rId4"/>
            <a:extLst>
              <a:ext uri="{FF2B5EF4-FFF2-40B4-BE49-F238E27FC236}">
                <a16:creationId xmlns:a16="http://schemas.microsoft.com/office/drawing/2014/main" id="{FA958D31-BF47-E796-0295-9F4661EAEAAE}"/>
              </a:ext>
            </a:extLst>
          </p:cNvPr>
          <p:cNvSpPr/>
          <p:nvPr/>
        </p:nvSpPr>
        <p:spPr>
          <a:xfrm>
            <a:off x="8093025" y="611124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6" name="Rectangle 15">
            <a:hlinkClick r:id="rId4"/>
            <a:extLst>
              <a:ext uri="{FF2B5EF4-FFF2-40B4-BE49-F238E27FC236}">
                <a16:creationId xmlns:a16="http://schemas.microsoft.com/office/drawing/2014/main" id="{B24C0CC8-704F-A47F-0869-88DD9C0CDFA5}"/>
              </a:ext>
            </a:extLst>
          </p:cNvPr>
          <p:cNvSpPr/>
          <p:nvPr/>
        </p:nvSpPr>
        <p:spPr>
          <a:xfrm>
            <a:off x="815925" y="654030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56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6F3622A-F203-43A4-8C2F-280BD01DFCEC}" vid="{3423C24D-59EF-4E21-8638-57C4530C005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4b_IBAA</Template>
  <TotalTime>2129</TotalTime>
  <Words>733</Words>
  <Application>Microsoft Office PowerPoint</Application>
  <PresentationFormat>On-screen Show (4:3)</PresentationFormat>
  <Paragraphs>137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Comic Sans MS</vt:lpstr>
      <vt:lpstr>Times New Roman</vt:lpstr>
      <vt:lpstr>Wingdings 2</vt:lpstr>
      <vt:lpstr>Theme1</vt:lpstr>
      <vt:lpstr>Transforming reciprocal functions</vt:lpstr>
      <vt:lpstr>Transforming functions</vt:lpstr>
      <vt:lpstr>Transforming functions</vt:lpstr>
      <vt:lpstr>Transforming functions</vt:lpstr>
      <vt:lpstr>Transforming functions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quadratic equations by  completing the square</dc:title>
  <dc:creator>Mathssupport</dc:creator>
  <cp:lastModifiedBy>Orlando Hurtado</cp:lastModifiedBy>
  <cp:revision>110</cp:revision>
  <dcterms:created xsi:type="dcterms:W3CDTF">2014-10-11T09:52:29Z</dcterms:created>
  <dcterms:modified xsi:type="dcterms:W3CDTF">2022-08-05T23:38:27Z</dcterms:modified>
</cp:coreProperties>
</file>