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342" r:id="rId3"/>
    <p:sldId id="343" r:id="rId4"/>
    <p:sldId id="344" r:id="rId5"/>
    <p:sldId id="351" r:id="rId6"/>
    <p:sldId id="350" r:id="rId7"/>
    <p:sldId id="352" r:id="rId8"/>
    <p:sldId id="353" r:id="rId9"/>
    <p:sldId id="354" r:id="rId10"/>
    <p:sldId id="355" r:id="rId11"/>
    <p:sldId id="356" r:id="rId12"/>
    <p:sldId id="357" r:id="rId13"/>
    <p:sldId id="31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09 August 2022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solve simultaneous equations graphically.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18049" y="1528544"/>
            <a:ext cx="8707901" cy="1470025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400" dirty="0"/>
              <a:t>Solving simultaneous equations graphically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968698" cy="750887"/>
            <a:chOff x="106" y="2934"/>
            <a:chExt cx="3147" cy="473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769" cy="473"/>
              <a:chOff x="1460" y="2658"/>
              <a:chExt cx="1769" cy="473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y = 2x - 4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93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2x + 3y = 12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72366" y="5034422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6317634" y="4518482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6" name="Freeform 481">
            <a:extLst>
              <a:ext uri="{FF2B5EF4-FFF2-40B4-BE49-F238E27FC236}">
                <a16:creationId xmlns:a16="http://schemas.microsoft.com/office/drawing/2014/main" id="{D62819D2-3DC1-4782-9A25-8197344243DB}"/>
              </a:ext>
            </a:extLst>
          </p:cNvPr>
          <p:cNvSpPr>
            <a:spLocks/>
          </p:cNvSpPr>
          <p:nvPr/>
        </p:nvSpPr>
        <p:spPr bwMode="auto">
          <a:xfrm>
            <a:off x="5471496" y="1226656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77" name="Group 482">
            <a:extLst>
              <a:ext uri="{FF2B5EF4-FFF2-40B4-BE49-F238E27FC236}">
                <a16:creationId xmlns:a16="http://schemas.microsoft.com/office/drawing/2014/main" id="{E71F4A80-AE5D-4642-B979-492FDC99287A}"/>
              </a:ext>
            </a:extLst>
          </p:cNvPr>
          <p:cNvGrpSpPr>
            <a:grpSpLocks/>
          </p:cNvGrpSpPr>
          <p:nvPr/>
        </p:nvGrpSpPr>
        <p:grpSpPr bwMode="auto">
          <a:xfrm>
            <a:off x="7571979" y="4023517"/>
            <a:ext cx="153987" cy="139700"/>
            <a:chOff x="1015" y="2056"/>
            <a:chExt cx="97" cy="88"/>
          </a:xfrm>
        </p:grpSpPr>
        <p:sp>
          <p:nvSpPr>
            <p:cNvPr id="478" name="Line 483">
              <a:extLst>
                <a:ext uri="{FF2B5EF4-FFF2-40B4-BE49-F238E27FC236}">
                  <a16:creationId xmlns:a16="http://schemas.microsoft.com/office/drawing/2014/main" id="{BB2AF4DD-080A-49B0-B329-6A0E0B540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9" name="Line 484">
              <a:extLst>
                <a:ext uri="{FF2B5EF4-FFF2-40B4-BE49-F238E27FC236}">
                  <a16:creationId xmlns:a16="http://schemas.microsoft.com/office/drawing/2014/main" id="{653C016A-FAAF-449E-A4B1-FB035CC10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altLang="en-US" sz="2400" dirty="0">
                  <a:latin typeface="Comic Sans MS" panose="030F0702030302020204" pitchFamily="66" charset="0"/>
                </a:rPr>
                <a:t>2x + 3y = 12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x-intercept is found by letting y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896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2x + 3y = 12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1187694" y="4901070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171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(6, 0).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527" y="5400511"/>
            <a:ext cx="8931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= 6</a:t>
            </a:r>
          </a:p>
        </p:txBody>
      </p:sp>
    </p:spTree>
    <p:extLst>
      <p:ext uri="{BB962C8B-B14F-4D97-AF65-F5344CB8AC3E}">
        <p14:creationId xmlns:p14="http://schemas.microsoft.com/office/powerpoint/2010/main" val="134759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  <p:bldP spid="513" grpId="0"/>
      <p:bldP spid="514" grpId="0"/>
      <p:bldP spid="516" grpId="0"/>
      <p:bldP spid="517" grpId="0"/>
      <p:bldP spid="5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5113954" cy="750887"/>
            <a:chOff x="106" y="2934"/>
            <a:chExt cx="3239" cy="473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861" cy="473"/>
              <a:chOff x="1460" y="2658"/>
              <a:chExt cx="1861" cy="473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y = 2x - 4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102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2x + 3y = 12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59346" y="5034742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6329540" y="4519851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6" name="Freeform 481">
            <a:extLst>
              <a:ext uri="{FF2B5EF4-FFF2-40B4-BE49-F238E27FC236}">
                <a16:creationId xmlns:a16="http://schemas.microsoft.com/office/drawing/2014/main" id="{D62819D2-3DC1-4782-9A25-8197344243DB}"/>
              </a:ext>
            </a:extLst>
          </p:cNvPr>
          <p:cNvSpPr>
            <a:spLocks/>
          </p:cNvSpPr>
          <p:nvPr/>
        </p:nvSpPr>
        <p:spPr bwMode="auto">
          <a:xfrm>
            <a:off x="5458621" y="1209340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77" name="Group 482">
            <a:extLst>
              <a:ext uri="{FF2B5EF4-FFF2-40B4-BE49-F238E27FC236}">
                <a16:creationId xmlns:a16="http://schemas.microsoft.com/office/drawing/2014/main" id="{E71F4A80-AE5D-4642-B979-492FDC99287A}"/>
              </a:ext>
            </a:extLst>
          </p:cNvPr>
          <p:cNvGrpSpPr>
            <a:grpSpLocks/>
          </p:cNvGrpSpPr>
          <p:nvPr/>
        </p:nvGrpSpPr>
        <p:grpSpPr bwMode="auto">
          <a:xfrm>
            <a:off x="7567234" y="4026050"/>
            <a:ext cx="153987" cy="139700"/>
            <a:chOff x="1015" y="2056"/>
            <a:chExt cx="97" cy="88"/>
          </a:xfrm>
        </p:grpSpPr>
        <p:sp>
          <p:nvSpPr>
            <p:cNvPr id="478" name="Line 483">
              <a:extLst>
                <a:ext uri="{FF2B5EF4-FFF2-40B4-BE49-F238E27FC236}">
                  <a16:creationId xmlns:a16="http://schemas.microsoft.com/office/drawing/2014/main" id="{BB2AF4DD-080A-49B0-B329-6A0E0B540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9" name="Line 484">
              <a:extLst>
                <a:ext uri="{FF2B5EF4-FFF2-40B4-BE49-F238E27FC236}">
                  <a16:creationId xmlns:a16="http://schemas.microsoft.com/office/drawing/2014/main" id="{653C016A-FAAF-449E-A4B1-FB035CC10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0" name="Group 485">
            <a:extLst>
              <a:ext uri="{FF2B5EF4-FFF2-40B4-BE49-F238E27FC236}">
                <a16:creationId xmlns:a16="http://schemas.microsoft.com/office/drawing/2014/main" id="{F985D269-D082-4441-9409-368BB349104E}"/>
              </a:ext>
            </a:extLst>
          </p:cNvPr>
          <p:cNvGrpSpPr>
            <a:grpSpLocks/>
          </p:cNvGrpSpPr>
          <p:nvPr/>
        </p:nvGrpSpPr>
        <p:grpSpPr bwMode="auto">
          <a:xfrm>
            <a:off x="6086654" y="3026228"/>
            <a:ext cx="153988" cy="139700"/>
            <a:chOff x="1015" y="2056"/>
            <a:chExt cx="97" cy="88"/>
          </a:xfrm>
        </p:grpSpPr>
        <p:sp>
          <p:nvSpPr>
            <p:cNvPr id="481" name="Line 486">
              <a:extLst>
                <a:ext uri="{FF2B5EF4-FFF2-40B4-BE49-F238E27FC236}">
                  <a16:creationId xmlns:a16="http://schemas.microsoft.com/office/drawing/2014/main" id="{6ABBB351-4F9A-4D3F-87C8-ADE3C49C4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2" name="Line 487">
              <a:extLst>
                <a:ext uri="{FF2B5EF4-FFF2-40B4-BE49-F238E27FC236}">
                  <a16:creationId xmlns:a16="http://schemas.microsoft.com/office/drawing/2014/main" id="{D197C545-79A8-4A2F-AA27-E20006C32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6" name="Freeform 491">
            <a:extLst>
              <a:ext uri="{FF2B5EF4-FFF2-40B4-BE49-F238E27FC236}">
                <a16:creationId xmlns:a16="http://schemas.microsoft.com/office/drawing/2014/main" id="{539782E9-452E-4D0B-8E89-78724EE45B10}"/>
              </a:ext>
            </a:extLst>
          </p:cNvPr>
          <p:cNvSpPr>
            <a:spLocks/>
          </p:cNvSpPr>
          <p:nvPr/>
        </p:nvSpPr>
        <p:spPr bwMode="auto">
          <a:xfrm flipH="1">
            <a:off x="5026203" y="2348371"/>
            <a:ext cx="3619499" cy="2411414"/>
          </a:xfrm>
          <a:custGeom>
            <a:avLst/>
            <a:gdLst>
              <a:gd name="T0" fmla="*/ 0 w 1989"/>
              <a:gd name="T1" fmla="*/ 3171825 h 1998"/>
              <a:gd name="T2" fmla="*/ 3157538 w 1989"/>
              <a:gd name="T3" fmla="*/ 0 h 1998"/>
              <a:gd name="T4" fmla="*/ 0 60000 65536"/>
              <a:gd name="T5" fmla="*/ 0 60000 65536"/>
              <a:gd name="T6" fmla="*/ 0 w 1989"/>
              <a:gd name="T7" fmla="*/ 0 h 1998"/>
              <a:gd name="T8" fmla="*/ 1989 w 1989"/>
              <a:gd name="T9" fmla="*/ 1998 h 19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89" h="1998">
                <a:moveTo>
                  <a:pt x="0" y="1998"/>
                </a:moveTo>
                <a:lnTo>
                  <a:pt x="1989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87" name="Group 494">
            <a:extLst>
              <a:ext uri="{FF2B5EF4-FFF2-40B4-BE49-F238E27FC236}">
                <a16:creationId xmlns:a16="http://schemas.microsoft.com/office/drawing/2014/main" id="{3E6E57C4-CB64-4537-A9C8-4E4A18EF3B76}"/>
              </a:ext>
            </a:extLst>
          </p:cNvPr>
          <p:cNvGrpSpPr>
            <a:grpSpLocks/>
          </p:cNvGrpSpPr>
          <p:nvPr/>
        </p:nvGrpSpPr>
        <p:grpSpPr bwMode="auto">
          <a:xfrm>
            <a:off x="6177758" y="1995152"/>
            <a:ext cx="1371600" cy="1468438"/>
            <a:chOff x="2123" y="755"/>
            <a:chExt cx="864" cy="925"/>
          </a:xfrm>
        </p:grpSpPr>
        <p:sp>
          <p:nvSpPr>
            <p:cNvPr id="488" name="Text Box 492">
              <a:extLst>
                <a:ext uri="{FF2B5EF4-FFF2-40B4-BE49-F238E27FC236}">
                  <a16:creationId xmlns:a16="http://schemas.microsoft.com/office/drawing/2014/main" id="{C23E4582-0BBA-4AAC-A5E0-FE4ADAAE6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3" y="755"/>
              <a:ext cx="864" cy="491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Solutions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 = 3, y = 2</a:t>
              </a:r>
            </a:p>
          </p:txBody>
        </p:sp>
        <p:sp>
          <p:nvSpPr>
            <p:cNvPr id="489" name="Line 493">
              <a:extLst>
                <a:ext uri="{FF2B5EF4-FFF2-40B4-BE49-F238E27FC236}">
                  <a16:creationId xmlns:a16="http://schemas.microsoft.com/office/drawing/2014/main" id="{70DB042C-7C49-4507-841C-48AEB3DB08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55" y="1220"/>
              <a:ext cx="102" cy="4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0" name="Text Box 495">
            <a:extLst>
              <a:ext uri="{FF2B5EF4-FFF2-40B4-BE49-F238E27FC236}">
                <a16:creationId xmlns:a16="http://schemas.microsoft.com/office/drawing/2014/main" id="{3D2C8F5D-2A9D-49F8-9DA9-5BAD5D14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6019" y="3325786"/>
            <a:ext cx="800100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(3,2)</a:t>
            </a:r>
          </a:p>
        </p:txBody>
      </p: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altLang="en-US" sz="2400" dirty="0">
                  <a:latin typeface="Comic Sans MS" panose="030F0702030302020204" pitchFamily="66" charset="0"/>
                </a:rPr>
                <a:t>2x + 3y = 12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y-intercept is found by letting x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9736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dirty="0">
                <a:latin typeface="Comic Sans MS" panose="030F0702030302020204" pitchFamily="66" charset="0"/>
              </a:rPr>
              <a:t>2x + 3y = 12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543205" y="4882242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236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(0, 4).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527" y="5400511"/>
            <a:ext cx="872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4</a:t>
            </a:r>
          </a:p>
        </p:txBody>
      </p:sp>
    </p:spTree>
    <p:extLst>
      <p:ext uri="{BB962C8B-B14F-4D97-AF65-F5344CB8AC3E}">
        <p14:creationId xmlns:p14="http://schemas.microsoft.com/office/powerpoint/2010/main" val="165763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" grpId="0"/>
      <p:bldP spid="513" grpId="0"/>
      <p:bldP spid="514" grpId="0"/>
      <p:bldP spid="516" grpId="0"/>
      <p:bldP spid="517" grpId="0"/>
      <p:bldP spid="5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">
            <a:extLst>
              <a:ext uri="{FF2B5EF4-FFF2-40B4-BE49-F238E27FC236}">
                <a16:creationId xmlns:a16="http://schemas.microsoft.com/office/drawing/2014/main" id="{5D2E8695-C423-4180-8BF1-9ED4CC74E0E1}"/>
              </a:ext>
            </a:extLst>
          </p:cNvPr>
          <p:cNvGrpSpPr>
            <a:grpSpLocks/>
          </p:cNvGrpSpPr>
          <p:nvPr/>
        </p:nvGrpSpPr>
        <p:grpSpPr bwMode="auto">
          <a:xfrm>
            <a:off x="552450" y="1238250"/>
            <a:ext cx="4984750" cy="4984750"/>
            <a:chOff x="1244" y="616"/>
            <a:chExt cx="3140" cy="3140"/>
          </a:xfrm>
        </p:grpSpPr>
        <p:grpSp>
          <p:nvGrpSpPr>
            <p:cNvPr id="70" name="Group 4">
              <a:extLst>
                <a:ext uri="{FF2B5EF4-FFF2-40B4-BE49-F238E27FC236}">
                  <a16:creationId xmlns:a16="http://schemas.microsoft.com/office/drawing/2014/main" id="{B3FEBDFF-3203-4B1D-863D-9A1153B679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773" y="1401"/>
              <a:chExt cx="3140" cy="3140"/>
            </a:xfrm>
          </p:grpSpPr>
          <p:sp>
            <p:nvSpPr>
              <p:cNvPr id="73" name="Rectangle 5">
                <a:extLst>
                  <a:ext uri="{FF2B5EF4-FFF2-40B4-BE49-F238E27FC236}">
                    <a16:creationId xmlns:a16="http://schemas.microsoft.com/office/drawing/2014/main" id="{AF8D7FAC-944F-4E0F-82ED-3C54FB1C3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4" name="Rectangle 6">
                <a:extLst>
                  <a:ext uri="{FF2B5EF4-FFF2-40B4-BE49-F238E27FC236}">
                    <a16:creationId xmlns:a16="http://schemas.microsoft.com/office/drawing/2014/main" id="{12251B7C-32AB-4B98-8AEB-1BE2828E1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5" name="Rectangle 7">
                <a:extLst>
                  <a:ext uri="{FF2B5EF4-FFF2-40B4-BE49-F238E27FC236}">
                    <a16:creationId xmlns:a16="http://schemas.microsoft.com/office/drawing/2014/main" id="{60499DB6-61E4-49D2-8697-9BC7FC6DE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6" name="Rectangle 8">
                <a:extLst>
                  <a:ext uri="{FF2B5EF4-FFF2-40B4-BE49-F238E27FC236}">
                    <a16:creationId xmlns:a16="http://schemas.microsoft.com/office/drawing/2014/main" id="{F973D048-183F-4831-AFD7-07FEA9235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7" name="Rectangle 9">
                <a:extLst>
                  <a:ext uri="{FF2B5EF4-FFF2-40B4-BE49-F238E27FC236}">
                    <a16:creationId xmlns:a16="http://schemas.microsoft.com/office/drawing/2014/main" id="{8D1CF42A-2AA0-4482-976C-43EAF57961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8" name="Rectangle 10">
                <a:extLst>
                  <a:ext uri="{FF2B5EF4-FFF2-40B4-BE49-F238E27FC236}">
                    <a16:creationId xmlns:a16="http://schemas.microsoft.com/office/drawing/2014/main" id="{4820FEB7-43B3-430D-B1F8-2CDDB0FB9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9" name="Rectangle 11">
                <a:extLst>
                  <a:ext uri="{FF2B5EF4-FFF2-40B4-BE49-F238E27FC236}">
                    <a16:creationId xmlns:a16="http://schemas.microsoft.com/office/drawing/2014/main" id="{57EE9008-140B-4773-817D-528551A4F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0" name="Rectangle 12">
                <a:extLst>
                  <a:ext uri="{FF2B5EF4-FFF2-40B4-BE49-F238E27FC236}">
                    <a16:creationId xmlns:a16="http://schemas.microsoft.com/office/drawing/2014/main" id="{96BCCDB5-120E-45D8-979A-44A579FBC7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1" name="Rectangle 13">
                <a:extLst>
                  <a:ext uri="{FF2B5EF4-FFF2-40B4-BE49-F238E27FC236}">
                    <a16:creationId xmlns:a16="http://schemas.microsoft.com/office/drawing/2014/main" id="{38D90D79-32D8-4928-B734-3C50BB4F5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" name="Rectangle 14">
                <a:extLst>
                  <a:ext uri="{FF2B5EF4-FFF2-40B4-BE49-F238E27FC236}">
                    <a16:creationId xmlns:a16="http://schemas.microsoft.com/office/drawing/2014/main" id="{3B377453-E68D-4342-9403-062232A6A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" name="Rectangle 15">
                <a:extLst>
                  <a:ext uri="{FF2B5EF4-FFF2-40B4-BE49-F238E27FC236}">
                    <a16:creationId xmlns:a16="http://schemas.microsoft.com/office/drawing/2014/main" id="{24253FA3-5D0B-4C1E-8B7E-BC9A16FEBC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4" name="Rectangle 16">
                <a:extLst>
                  <a:ext uri="{FF2B5EF4-FFF2-40B4-BE49-F238E27FC236}">
                    <a16:creationId xmlns:a16="http://schemas.microsoft.com/office/drawing/2014/main" id="{17B6BD95-136E-4301-9A8A-93505430CF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5" name="Rectangle 17">
                <a:extLst>
                  <a:ext uri="{FF2B5EF4-FFF2-40B4-BE49-F238E27FC236}">
                    <a16:creationId xmlns:a16="http://schemas.microsoft.com/office/drawing/2014/main" id="{40783CB3-8821-4675-973F-DE01E6D4F5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6" name="Rectangle 18">
                <a:extLst>
                  <a:ext uri="{FF2B5EF4-FFF2-40B4-BE49-F238E27FC236}">
                    <a16:creationId xmlns:a16="http://schemas.microsoft.com/office/drawing/2014/main" id="{CC1453C3-CC5F-4E70-B47F-B2C969F77A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7" name="Rectangle 19">
                <a:extLst>
                  <a:ext uri="{FF2B5EF4-FFF2-40B4-BE49-F238E27FC236}">
                    <a16:creationId xmlns:a16="http://schemas.microsoft.com/office/drawing/2014/main" id="{52844266-68EE-41DA-8CD1-D62FB783A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8" name="Rectangle 20">
                <a:extLst>
                  <a:ext uri="{FF2B5EF4-FFF2-40B4-BE49-F238E27FC236}">
                    <a16:creationId xmlns:a16="http://schemas.microsoft.com/office/drawing/2014/main" id="{501127BD-551F-4929-BF52-57D3FCBE01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9" name="Rectangle 21">
                <a:extLst>
                  <a:ext uri="{FF2B5EF4-FFF2-40B4-BE49-F238E27FC236}">
                    <a16:creationId xmlns:a16="http://schemas.microsoft.com/office/drawing/2014/main" id="{4F5A10C2-9022-4396-BCF3-1C0E912C77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0" name="Rectangle 22">
                <a:extLst>
                  <a:ext uri="{FF2B5EF4-FFF2-40B4-BE49-F238E27FC236}">
                    <a16:creationId xmlns:a16="http://schemas.microsoft.com/office/drawing/2014/main" id="{9A80B61C-EC07-4A8C-81D2-9CD8F1E39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1" name="Rectangle 23">
                <a:extLst>
                  <a:ext uri="{FF2B5EF4-FFF2-40B4-BE49-F238E27FC236}">
                    <a16:creationId xmlns:a16="http://schemas.microsoft.com/office/drawing/2014/main" id="{34331A4F-A04F-4246-BE42-BC0EC1E8B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" name="Rectangle 24">
                <a:extLst>
                  <a:ext uri="{FF2B5EF4-FFF2-40B4-BE49-F238E27FC236}">
                    <a16:creationId xmlns:a16="http://schemas.microsoft.com/office/drawing/2014/main" id="{F328F2CE-9F11-444B-8B74-661C221AD6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" name="Rectangle 25">
                <a:extLst>
                  <a:ext uri="{FF2B5EF4-FFF2-40B4-BE49-F238E27FC236}">
                    <a16:creationId xmlns:a16="http://schemas.microsoft.com/office/drawing/2014/main" id="{DC2A2E42-BCD3-4EE9-BDAA-08D2FF4BE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4" name="Rectangle 26">
                <a:extLst>
                  <a:ext uri="{FF2B5EF4-FFF2-40B4-BE49-F238E27FC236}">
                    <a16:creationId xmlns:a16="http://schemas.microsoft.com/office/drawing/2014/main" id="{5233ADDD-DAA7-4912-BA32-2C3FD78B4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5" name="Rectangle 27">
                <a:extLst>
                  <a:ext uri="{FF2B5EF4-FFF2-40B4-BE49-F238E27FC236}">
                    <a16:creationId xmlns:a16="http://schemas.microsoft.com/office/drawing/2014/main" id="{A45907DA-C2D1-4F59-B644-F14E791AC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6" name="Rectangle 28">
                <a:extLst>
                  <a:ext uri="{FF2B5EF4-FFF2-40B4-BE49-F238E27FC236}">
                    <a16:creationId xmlns:a16="http://schemas.microsoft.com/office/drawing/2014/main" id="{538B52BE-8832-40A1-8F03-A2D8150BC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7" name="Rectangle 29">
                <a:extLst>
                  <a:ext uri="{FF2B5EF4-FFF2-40B4-BE49-F238E27FC236}">
                    <a16:creationId xmlns:a16="http://schemas.microsoft.com/office/drawing/2014/main" id="{2A5BBE9F-D0ED-4AEC-B593-9204F69990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8" name="Rectangle 30">
                <a:extLst>
                  <a:ext uri="{FF2B5EF4-FFF2-40B4-BE49-F238E27FC236}">
                    <a16:creationId xmlns:a16="http://schemas.microsoft.com/office/drawing/2014/main" id="{05C5474D-79B7-4E8D-9D3F-733AC1FFD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9" name="Rectangle 31">
                <a:extLst>
                  <a:ext uri="{FF2B5EF4-FFF2-40B4-BE49-F238E27FC236}">
                    <a16:creationId xmlns:a16="http://schemas.microsoft.com/office/drawing/2014/main" id="{61DC6EC3-930F-4960-A424-18594D90A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0" name="Rectangle 32">
                <a:extLst>
                  <a:ext uri="{FF2B5EF4-FFF2-40B4-BE49-F238E27FC236}">
                    <a16:creationId xmlns:a16="http://schemas.microsoft.com/office/drawing/2014/main" id="{858F98BD-A158-4B1D-B593-4FD77E06DA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1" name="Rectangle 33">
                <a:extLst>
                  <a:ext uri="{FF2B5EF4-FFF2-40B4-BE49-F238E27FC236}">
                    <a16:creationId xmlns:a16="http://schemas.microsoft.com/office/drawing/2014/main" id="{30464F93-C5A4-465A-86B9-707AB1AC69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" name="Rectangle 34">
                <a:extLst>
                  <a:ext uri="{FF2B5EF4-FFF2-40B4-BE49-F238E27FC236}">
                    <a16:creationId xmlns:a16="http://schemas.microsoft.com/office/drawing/2014/main" id="{79195CB3-E48A-4889-AA74-B3D090D75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3" name="Rectangle 35">
                <a:extLst>
                  <a:ext uri="{FF2B5EF4-FFF2-40B4-BE49-F238E27FC236}">
                    <a16:creationId xmlns:a16="http://schemas.microsoft.com/office/drawing/2014/main" id="{6FD2D4DB-8F39-4A69-83E7-D1E36EA30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4" name="Rectangle 36">
                <a:extLst>
                  <a:ext uri="{FF2B5EF4-FFF2-40B4-BE49-F238E27FC236}">
                    <a16:creationId xmlns:a16="http://schemas.microsoft.com/office/drawing/2014/main" id="{0F32D716-8B29-4807-B541-7EFA49A982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5" name="Rectangle 37">
                <a:extLst>
                  <a:ext uri="{FF2B5EF4-FFF2-40B4-BE49-F238E27FC236}">
                    <a16:creationId xmlns:a16="http://schemas.microsoft.com/office/drawing/2014/main" id="{B02432E2-2C57-49C2-821A-6A992ACD1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6" name="Rectangle 38">
                <a:extLst>
                  <a:ext uri="{FF2B5EF4-FFF2-40B4-BE49-F238E27FC236}">
                    <a16:creationId xmlns:a16="http://schemas.microsoft.com/office/drawing/2014/main" id="{56A9D4F9-6C14-49FC-83A0-9DBE22686A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7" name="Rectangle 39">
                <a:extLst>
                  <a:ext uri="{FF2B5EF4-FFF2-40B4-BE49-F238E27FC236}">
                    <a16:creationId xmlns:a16="http://schemas.microsoft.com/office/drawing/2014/main" id="{6594C287-3731-4D4B-8932-A12A0304F9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8" name="Rectangle 40">
                <a:extLst>
                  <a:ext uri="{FF2B5EF4-FFF2-40B4-BE49-F238E27FC236}">
                    <a16:creationId xmlns:a16="http://schemas.microsoft.com/office/drawing/2014/main" id="{658D1AD5-1469-437A-ABB3-BFECE2F22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9" name="Rectangle 41">
                <a:extLst>
                  <a:ext uri="{FF2B5EF4-FFF2-40B4-BE49-F238E27FC236}">
                    <a16:creationId xmlns:a16="http://schemas.microsoft.com/office/drawing/2014/main" id="{A7A1FCD3-DE7B-4EE4-87BC-74A2DDB356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0" name="Rectangle 42">
                <a:extLst>
                  <a:ext uri="{FF2B5EF4-FFF2-40B4-BE49-F238E27FC236}">
                    <a16:creationId xmlns:a16="http://schemas.microsoft.com/office/drawing/2014/main" id="{2BFF779E-DCE2-44E8-8DBD-9661D5BDA1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1" name="Rectangle 43">
                <a:extLst>
                  <a:ext uri="{FF2B5EF4-FFF2-40B4-BE49-F238E27FC236}">
                    <a16:creationId xmlns:a16="http://schemas.microsoft.com/office/drawing/2014/main" id="{C3A30E21-693A-4826-AEA4-B358F18BC6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" name="Rectangle 44">
                <a:extLst>
                  <a:ext uri="{FF2B5EF4-FFF2-40B4-BE49-F238E27FC236}">
                    <a16:creationId xmlns:a16="http://schemas.microsoft.com/office/drawing/2014/main" id="{0CD0A404-5B23-4DB6-9F03-7158AFFFD7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" name="Rectangle 45">
                <a:extLst>
                  <a:ext uri="{FF2B5EF4-FFF2-40B4-BE49-F238E27FC236}">
                    <a16:creationId xmlns:a16="http://schemas.microsoft.com/office/drawing/2014/main" id="{7C732C52-83A8-4EB7-8C9F-692E798F4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4" name="Rectangle 46">
                <a:extLst>
                  <a:ext uri="{FF2B5EF4-FFF2-40B4-BE49-F238E27FC236}">
                    <a16:creationId xmlns:a16="http://schemas.microsoft.com/office/drawing/2014/main" id="{957C3CA6-5069-4111-A814-8F5A0BE44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5" name="Rectangle 47">
                <a:extLst>
                  <a:ext uri="{FF2B5EF4-FFF2-40B4-BE49-F238E27FC236}">
                    <a16:creationId xmlns:a16="http://schemas.microsoft.com/office/drawing/2014/main" id="{4C9AEF20-3E14-4FA5-9D2C-CE818BDA29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6" name="Rectangle 48">
                <a:extLst>
                  <a:ext uri="{FF2B5EF4-FFF2-40B4-BE49-F238E27FC236}">
                    <a16:creationId xmlns:a16="http://schemas.microsoft.com/office/drawing/2014/main" id="{958F5673-BBB7-49B8-A4DA-61882824E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7" name="Rectangle 49">
                <a:extLst>
                  <a:ext uri="{FF2B5EF4-FFF2-40B4-BE49-F238E27FC236}">
                    <a16:creationId xmlns:a16="http://schemas.microsoft.com/office/drawing/2014/main" id="{E6B5F6BB-3E33-4531-A178-EBFF994CE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8" name="Rectangle 50">
                <a:extLst>
                  <a:ext uri="{FF2B5EF4-FFF2-40B4-BE49-F238E27FC236}">
                    <a16:creationId xmlns:a16="http://schemas.microsoft.com/office/drawing/2014/main" id="{FED32099-808C-4924-A6AC-88CD17DF7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9" name="Rectangle 51">
                <a:extLst>
                  <a:ext uri="{FF2B5EF4-FFF2-40B4-BE49-F238E27FC236}">
                    <a16:creationId xmlns:a16="http://schemas.microsoft.com/office/drawing/2014/main" id="{1401419C-2228-40F0-91AA-980F6C8041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0" name="Rectangle 52">
                <a:extLst>
                  <a:ext uri="{FF2B5EF4-FFF2-40B4-BE49-F238E27FC236}">
                    <a16:creationId xmlns:a16="http://schemas.microsoft.com/office/drawing/2014/main" id="{C3D453F7-55A1-4E87-8235-FF43A25B4D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1" name="Rectangle 53">
                <a:extLst>
                  <a:ext uri="{FF2B5EF4-FFF2-40B4-BE49-F238E27FC236}">
                    <a16:creationId xmlns:a16="http://schemas.microsoft.com/office/drawing/2014/main" id="{329BE233-9E68-4BB8-BFCC-D63A109836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2" name="Rectangle 54">
                <a:extLst>
                  <a:ext uri="{FF2B5EF4-FFF2-40B4-BE49-F238E27FC236}">
                    <a16:creationId xmlns:a16="http://schemas.microsoft.com/office/drawing/2014/main" id="{AC5D2099-9EFF-4261-B2C2-3B5B915362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" name="Rectangle 55">
                <a:extLst>
                  <a:ext uri="{FF2B5EF4-FFF2-40B4-BE49-F238E27FC236}">
                    <a16:creationId xmlns:a16="http://schemas.microsoft.com/office/drawing/2014/main" id="{32DB0C93-FB12-43F9-8E40-96EACE9B1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4" name="Rectangle 56">
                <a:extLst>
                  <a:ext uri="{FF2B5EF4-FFF2-40B4-BE49-F238E27FC236}">
                    <a16:creationId xmlns:a16="http://schemas.microsoft.com/office/drawing/2014/main" id="{1B4FE8D2-9389-4A96-8FF4-CA72E95EB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5" name="Rectangle 57">
                <a:extLst>
                  <a:ext uri="{FF2B5EF4-FFF2-40B4-BE49-F238E27FC236}">
                    <a16:creationId xmlns:a16="http://schemas.microsoft.com/office/drawing/2014/main" id="{C455DFF7-8B5A-4E65-8353-CC1BA411E0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" name="Rectangle 58">
                <a:extLst>
                  <a:ext uri="{FF2B5EF4-FFF2-40B4-BE49-F238E27FC236}">
                    <a16:creationId xmlns:a16="http://schemas.microsoft.com/office/drawing/2014/main" id="{3F9FD308-C55A-466D-8416-78A69E07F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7" name="Rectangle 59">
                <a:extLst>
                  <a:ext uri="{FF2B5EF4-FFF2-40B4-BE49-F238E27FC236}">
                    <a16:creationId xmlns:a16="http://schemas.microsoft.com/office/drawing/2014/main" id="{F9E6EB0B-B334-4743-8473-F7146D8E79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8" name="Rectangle 60">
                <a:extLst>
                  <a:ext uri="{FF2B5EF4-FFF2-40B4-BE49-F238E27FC236}">
                    <a16:creationId xmlns:a16="http://schemas.microsoft.com/office/drawing/2014/main" id="{38B962BF-A6E0-4B60-9801-AB23E6937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9" name="Rectangle 61">
                <a:extLst>
                  <a:ext uri="{FF2B5EF4-FFF2-40B4-BE49-F238E27FC236}">
                    <a16:creationId xmlns:a16="http://schemas.microsoft.com/office/drawing/2014/main" id="{2A660981-4587-43D5-99B0-A362FECEFA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0" name="Rectangle 62">
                <a:extLst>
                  <a:ext uri="{FF2B5EF4-FFF2-40B4-BE49-F238E27FC236}">
                    <a16:creationId xmlns:a16="http://schemas.microsoft.com/office/drawing/2014/main" id="{57B1EAEA-AA81-457A-AD43-986A13720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1" name="Rectangle 63">
                <a:extLst>
                  <a:ext uri="{FF2B5EF4-FFF2-40B4-BE49-F238E27FC236}">
                    <a16:creationId xmlns:a16="http://schemas.microsoft.com/office/drawing/2014/main" id="{188AAED1-6F31-4D8C-BE1C-C23ED250B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2" name="Rectangle 64">
                <a:extLst>
                  <a:ext uri="{FF2B5EF4-FFF2-40B4-BE49-F238E27FC236}">
                    <a16:creationId xmlns:a16="http://schemas.microsoft.com/office/drawing/2014/main" id="{A460A13E-7EDA-42FC-B397-C6D04DEB4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" name="Rectangle 65">
                <a:extLst>
                  <a:ext uri="{FF2B5EF4-FFF2-40B4-BE49-F238E27FC236}">
                    <a16:creationId xmlns:a16="http://schemas.microsoft.com/office/drawing/2014/main" id="{B60255CE-00BB-4357-847B-D01D95533F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4" name="Rectangle 66">
                <a:extLst>
                  <a:ext uri="{FF2B5EF4-FFF2-40B4-BE49-F238E27FC236}">
                    <a16:creationId xmlns:a16="http://schemas.microsoft.com/office/drawing/2014/main" id="{064C357C-D232-4CFD-ABB2-D8B9A3BFC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5" name="Rectangle 67">
                <a:extLst>
                  <a:ext uri="{FF2B5EF4-FFF2-40B4-BE49-F238E27FC236}">
                    <a16:creationId xmlns:a16="http://schemas.microsoft.com/office/drawing/2014/main" id="{C27FE062-D910-45E3-9989-253CF350CE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6" name="Rectangle 68">
                <a:extLst>
                  <a:ext uri="{FF2B5EF4-FFF2-40B4-BE49-F238E27FC236}">
                    <a16:creationId xmlns:a16="http://schemas.microsoft.com/office/drawing/2014/main" id="{49EF3C42-4433-4B7E-8F5E-E4B8643919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7" name="Rectangle 69">
                <a:extLst>
                  <a:ext uri="{FF2B5EF4-FFF2-40B4-BE49-F238E27FC236}">
                    <a16:creationId xmlns:a16="http://schemas.microsoft.com/office/drawing/2014/main" id="{B4D57765-A107-4143-A069-0FC1008E9C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8" name="Rectangle 70">
                <a:extLst>
                  <a:ext uri="{FF2B5EF4-FFF2-40B4-BE49-F238E27FC236}">
                    <a16:creationId xmlns:a16="http://schemas.microsoft.com/office/drawing/2014/main" id="{F0705A68-D193-4F93-A361-D117E52E1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9" name="Rectangle 71">
                <a:extLst>
                  <a:ext uri="{FF2B5EF4-FFF2-40B4-BE49-F238E27FC236}">
                    <a16:creationId xmlns:a16="http://schemas.microsoft.com/office/drawing/2014/main" id="{B2CF3DB5-0A2D-475A-92AD-4F557DDE7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0" name="Rectangle 72">
                <a:extLst>
                  <a:ext uri="{FF2B5EF4-FFF2-40B4-BE49-F238E27FC236}">
                    <a16:creationId xmlns:a16="http://schemas.microsoft.com/office/drawing/2014/main" id="{1DF6D890-74D5-4A76-8ACF-3BEEC3D65E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1" name="Rectangle 73">
                <a:extLst>
                  <a:ext uri="{FF2B5EF4-FFF2-40B4-BE49-F238E27FC236}">
                    <a16:creationId xmlns:a16="http://schemas.microsoft.com/office/drawing/2014/main" id="{7E71315C-FA48-43F6-B144-E708569EA1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2" name="Rectangle 74">
                <a:extLst>
                  <a:ext uri="{FF2B5EF4-FFF2-40B4-BE49-F238E27FC236}">
                    <a16:creationId xmlns:a16="http://schemas.microsoft.com/office/drawing/2014/main" id="{2BE946A3-BD83-4AE1-8380-1DD206B87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" name="Rectangle 75">
                <a:extLst>
                  <a:ext uri="{FF2B5EF4-FFF2-40B4-BE49-F238E27FC236}">
                    <a16:creationId xmlns:a16="http://schemas.microsoft.com/office/drawing/2014/main" id="{3EC0E9DA-2648-464F-B9EB-FFB43F5F0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" name="Rectangle 76">
                <a:extLst>
                  <a:ext uri="{FF2B5EF4-FFF2-40B4-BE49-F238E27FC236}">
                    <a16:creationId xmlns:a16="http://schemas.microsoft.com/office/drawing/2014/main" id="{2ABA097A-2A7A-4333-8DE6-668B09EE51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5" name="Rectangle 77">
                <a:extLst>
                  <a:ext uri="{FF2B5EF4-FFF2-40B4-BE49-F238E27FC236}">
                    <a16:creationId xmlns:a16="http://schemas.microsoft.com/office/drawing/2014/main" id="{BA636BA3-1A81-4F5A-8C53-86E96482F9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6" name="Rectangle 78">
                <a:extLst>
                  <a:ext uri="{FF2B5EF4-FFF2-40B4-BE49-F238E27FC236}">
                    <a16:creationId xmlns:a16="http://schemas.microsoft.com/office/drawing/2014/main" id="{852A2D52-E657-46CA-85AD-59F461599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7" name="Rectangle 79">
                <a:extLst>
                  <a:ext uri="{FF2B5EF4-FFF2-40B4-BE49-F238E27FC236}">
                    <a16:creationId xmlns:a16="http://schemas.microsoft.com/office/drawing/2014/main" id="{1F69C31F-2B16-4CD5-8E04-F918066BF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8" name="Rectangle 80">
                <a:extLst>
                  <a:ext uri="{FF2B5EF4-FFF2-40B4-BE49-F238E27FC236}">
                    <a16:creationId xmlns:a16="http://schemas.microsoft.com/office/drawing/2014/main" id="{3F76B1A0-DB1C-410D-AF7E-9B076E6FD0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9" name="Rectangle 81">
                <a:extLst>
                  <a:ext uri="{FF2B5EF4-FFF2-40B4-BE49-F238E27FC236}">
                    <a16:creationId xmlns:a16="http://schemas.microsoft.com/office/drawing/2014/main" id="{1D337273-3A97-4F54-B741-DE0E8806A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0" name="Rectangle 82">
                <a:extLst>
                  <a:ext uri="{FF2B5EF4-FFF2-40B4-BE49-F238E27FC236}">
                    <a16:creationId xmlns:a16="http://schemas.microsoft.com/office/drawing/2014/main" id="{8A32F4DA-9EEA-4159-8F47-D945FC8B0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1" name="Rectangle 83">
                <a:extLst>
                  <a:ext uri="{FF2B5EF4-FFF2-40B4-BE49-F238E27FC236}">
                    <a16:creationId xmlns:a16="http://schemas.microsoft.com/office/drawing/2014/main" id="{34D1427E-8A2F-4906-BE91-1FE12D7ADF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2" name="Rectangle 84">
                <a:extLst>
                  <a:ext uri="{FF2B5EF4-FFF2-40B4-BE49-F238E27FC236}">
                    <a16:creationId xmlns:a16="http://schemas.microsoft.com/office/drawing/2014/main" id="{14F3CCD3-CEE1-4932-BFD0-967527C02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3" name="Rectangle 85">
                <a:extLst>
                  <a:ext uri="{FF2B5EF4-FFF2-40B4-BE49-F238E27FC236}">
                    <a16:creationId xmlns:a16="http://schemas.microsoft.com/office/drawing/2014/main" id="{23D4A49B-C708-47CE-A0A0-DD72C1CCD6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4" name="Rectangle 86">
                <a:extLst>
                  <a:ext uri="{FF2B5EF4-FFF2-40B4-BE49-F238E27FC236}">
                    <a16:creationId xmlns:a16="http://schemas.microsoft.com/office/drawing/2014/main" id="{FA5FA1A5-0B59-405E-8E55-7CBF608E22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5" name="Rectangle 87">
                <a:extLst>
                  <a:ext uri="{FF2B5EF4-FFF2-40B4-BE49-F238E27FC236}">
                    <a16:creationId xmlns:a16="http://schemas.microsoft.com/office/drawing/2014/main" id="{F5CB45DC-8DDE-463F-914A-959C32E483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6" name="Rectangle 88">
                <a:extLst>
                  <a:ext uri="{FF2B5EF4-FFF2-40B4-BE49-F238E27FC236}">
                    <a16:creationId xmlns:a16="http://schemas.microsoft.com/office/drawing/2014/main" id="{724CFE07-261B-4AFB-8E51-E33EB17C6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7" name="Rectangle 89">
                <a:extLst>
                  <a:ext uri="{FF2B5EF4-FFF2-40B4-BE49-F238E27FC236}">
                    <a16:creationId xmlns:a16="http://schemas.microsoft.com/office/drawing/2014/main" id="{BE90C1D7-5F04-44D5-8869-522803A20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8" name="Rectangle 90">
                <a:extLst>
                  <a:ext uri="{FF2B5EF4-FFF2-40B4-BE49-F238E27FC236}">
                    <a16:creationId xmlns:a16="http://schemas.microsoft.com/office/drawing/2014/main" id="{C6331728-49F9-4469-9013-136C45AD4B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9" name="Rectangle 91">
                <a:extLst>
                  <a:ext uri="{FF2B5EF4-FFF2-40B4-BE49-F238E27FC236}">
                    <a16:creationId xmlns:a16="http://schemas.microsoft.com/office/drawing/2014/main" id="{AED336A7-F0FA-4449-B6D4-3ACE0B785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0" name="Rectangle 92">
                <a:extLst>
                  <a:ext uri="{FF2B5EF4-FFF2-40B4-BE49-F238E27FC236}">
                    <a16:creationId xmlns:a16="http://schemas.microsoft.com/office/drawing/2014/main" id="{07504B3E-002F-4379-887F-A73F094E8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1" name="Rectangle 93">
                <a:extLst>
                  <a:ext uri="{FF2B5EF4-FFF2-40B4-BE49-F238E27FC236}">
                    <a16:creationId xmlns:a16="http://schemas.microsoft.com/office/drawing/2014/main" id="{108C3CC5-8A37-4915-BD5D-82934E637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2" name="Rectangle 94">
                <a:extLst>
                  <a:ext uri="{FF2B5EF4-FFF2-40B4-BE49-F238E27FC236}">
                    <a16:creationId xmlns:a16="http://schemas.microsoft.com/office/drawing/2014/main" id="{1352F03B-B924-46A9-9C32-FA3AFDF4A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3" name="Rectangle 95">
                <a:extLst>
                  <a:ext uri="{FF2B5EF4-FFF2-40B4-BE49-F238E27FC236}">
                    <a16:creationId xmlns:a16="http://schemas.microsoft.com/office/drawing/2014/main" id="{187429CB-6F0C-4CF9-840E-71D4F87F2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" name="Rectangle 96">
                <a:extLst>
                  <a:ext uri="{FF2B5EF4-FFF2-40B4-BE49-F238E27FC236}">
                    <a16:creationId xmlns:a16="http://schemas.microsoft.com/office/drawing/2014/main" id="{9809118B-A4AA-43A0-A03C-AD16598CB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5" name="Rectangle 97">
                <a:extLst>
                  <a:ext uri="{FF2B5EF4-FFF2-40B4-BE49-F238E27FC236}">
                    <a16:creationId xmlns:a16="http://schemas.microsoft.com/office/drawing/2014/main" id="{9D729159-6252-4BD6-9161-5101645A4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6" name="Rectangle 98">
                <a:extLst>
                  <a:ext uri="{FF2B5EF4-FFF2-40B4-BE49-F238E27FC236}">
                    <a16:creationId xmlns:a16="http://schemas.microsoft.com/office/drawing/2014/main" id="{AB37D14F-18BA-4BA5-9159-12DE3A49E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7" name="Rectangle 99">
                <a:extLst>
                  <a:ext uri="{FF2B5EF4-FFF2-40B4-BE49-F238E27FC236}">
                    <a16:creationId xmlns:a16="http://schemas.microsoft.com/office/drawing/2014/main" id="{33CFA735-F308-475F-AD35-AF1BA1AAA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8" name="Rectangle 100">
                <a:extLst>
                  <a:ext uri="{FF2B5EF4-FFF2-40B4-BE49-F238E27FC236}">
                    <a16:creationId xmlns:a16="http://schemas.microsoft.com/office/drawing/2014/main" id="{6D2EDEFE-B686-4A6A-9DF0-C3EF8A6062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9" name="Rectangle 101">
                <a:extLst>
                  <a:ext uri="{FF2B5EF4-FFF2-40B4-BE49-F238E27FC236}">
                    <a16:creationId xmlns:a16="http://schemas.microsoft.com/office/drawing/2014/main" id="{062DA8EE-28BB-4E2A-8BD4-23B47DB95C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0" name="Rectangle 102">
                <a:extLst>
                  <a:ext uri="{FF2B5EF4-FFF2-40B4-BE49-F238E27FC236}">
                    <a16:creationId xmlns:a16="http://schemas.microsoft.com/office/drawing/2014/main" id="{88814670-415F-405A-BB13-90500E9887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1" name="Rectangle 103">
                <a:extLst>
                  <a:ext uri="{FF2B5EF4-FFF2-40B4-BE49-F238E27FC236}">
                    <a16:creationId xmlns:a16="http://schemas.microsoft.com/office/drawing/2014/main" id="{F26902B5-337D-4BE2-924D-937A11D54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2" name="Rectangle 104">
                <a:extLst>
                  <a:ext uri="{FF2B5EF4-FFF2-40B4-BE49-F238E27FC236}">
                    <a16:creationId xmlns:a16="http://schemas.microsoft.com/office/drawing/2014/main" id="{93015B47-8986-4BED-B46E-C2CBA730AA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3" name="Rectangle 105">
                <a:extLst>
                  <a:ext uri="{FF2B5EF4-FFF2-40B4-BE49-F238E27FC236}">
                    <a16:creationId xmlns:a16="http://schemas.microsoft.com/office/drawing/2014/main" id="{11F5E0DA-2CA5-46D9-BB4B-022D1DCDA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" name="Rectangle 106">
                <a:extLst>
                  <a:ext uri="{FF2B5EF4-FFF2-40B4-BE49-F238E27FC236}">
                    <a16:creationId xmlns:a16="http://schemas.microsoft.com/office/drawing/2014/main" id="{3A703A07-8B1D-41A7-8907-7DCBE7E1C3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" name="Rectangle 107">
                <a:extLst>
                  <a:ext uri="{FF2B5EF4-FFF2-40B4-BE49-F238E27FC236}">
                    <a16:creationId xmlns:a16="http://schemas.microsoft.com/office/drawing/2014/main" id="{EB92AAC6-00FC-4390-BE22-8D032A859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6" name="Rectangle 108">
                <a:extLst>
                  <a:ext uri="{FF2B5EF4-FFF2-40B4-BE49-F238E27FC236}">
                    <a16:creationId xmlns:a16="http://schemas.microsoft.com/office/drawing/2014/main" id="{3BDD9A1D-C0AA-4AF7-A042-72E3B96F88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7" name="Rectangle 109">
                <a:extLst>
                  <a:ext uri="{FF2B5EF4-FFF2-40B4-BE49-F238E27FC236}">
                    <a16:creationId xmlns:a16="http://schemas.microsoft.com/office/drawing/2014/main" id="{37476B51-43F7-42AF-AEF7-62EB1F182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8" name="Rectangle 110">
                <a:extLst>
                  <a:ext uri="{FF2B5EF4-FFF2-40B4-BE49-F238E27FC236}">
                    <a16:creationId xmlns:a16="http://schemas.microsoft.com/office/drawing/2014/main" id="{5F609D15-FC2E-46EA-A923-3E88B3FE1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9" name="Rectangle 111">
                <a:extLst>
                  <a:ext uri="{FF2B5EF4-FFF2-40B4-BE49-F238E27FC236}">
                    <a16:creationId xmlns:a16="http://schemas.microsoft.com/office/drawing/2014/main" id="{18CEF7C5-29EE-43E6-B4B1-CA617D0C2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0" name="Rectangle 112">
                <a:extLst>
                  <a:ext uri="{FF2B5EF4-FFF2-40B4-BE49-F238E27FC236}">
                    <a16:creationId xmlns:a16="http://schemas.microsoft.com/office/drawing/2014/main" id="{9245E61D-D8FC-4D91-BC1C-085AA3D579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1" name="Rectangle 113">
                <a:extLst>
                  <a:ext uri="{FF2B5EF4-FFF2-40B4-BE49-F238E27FC236}">
                    <a16:creationId xmlns:a16="http://schemas.microsoft.com/office/drawing/2014/main" id="{E28E1100-D296-42C1-82B2-89BDD43E9A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2" name="Rectangle 114">
                <a:extLst>
                  <a:ext uri="{FF2B5EF4-FFF2-40B4-BE49-F238E27FC236}">
                    <a16:creationId xmlns:a16="http://schemas.microsoft.com/office/drawing/2014/main" id="{313A8653-AF05-4CB3-9662-BF7E81669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3" name="Rectangle 115">
                <a:extLst>
                  <a:ext uri="{FF2B5EF4-FFF2-40B4-BE49-F238E27FC236}">
                    <a16:creationId xmlns:a16="http://schemas.microsoft.com/office/drawing/2014/main" id="{67D59583-F3FD-48A2-AFC5-E22DC95F86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4" name="Rectangle 116">
                <a:extLst>
                  <a:ext uri="{FF2B5EF4-FFF2-40B4-BE49-F238E27FC236}">
                    <a16:creationId xmlns:a16="http://schemas.microsoft.com/office/drawing/2014/main" id="{EBD9EB02-AECE-4032-9184-A9480DC3C3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5" name="Rectangle 117">
                <a:extLst>
                  <a:ext uri="{FF2B5EF4-FFF2-40B4-BE49-F238E27FC236}">
                    <a16:creationId xmlns:a16="http://schemas.microsoft.com/office/drawing/2014/main" id="{337FB120-AD30-4B36-9E59-A3E5599DF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6" name="Rectangle 118">
                <a:extLst>
                  <a:ext uri="{FF2B5EF4-FFF2-40B4-BE49-F238E27FC236}">
                    <a16:creationId xmlns:a16="http://schemas.microsoft.com/office/drawing/2014/main" id="{747F2A11-5E88-465B-B8E9-6E62F42259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7" name="Rectangle 119">
                <a:extLst>
                  <a:ext uri="{FF2B5EF4-FFF2-40B4-BE49-F238E27FC236}">
                    <a16:creationId xmlns:a16="http://schemas.microsoft.com/office/drawing/2014/main" id="{A19F6B27-FB12-489C-B51B-14D9C39A95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8" name="Rectangle 120">
                <a:extLst>
                  <a:ext uri="{FF2B5EF4-FFF2-40B4-BE49-F238E27FC236}">
                    <a16:creationId xmlns:a16="http://schemas.microsoft.com/office/drawing/2014/main" id="{54D4D5C0-E7F1-4F8E-AC24-758AFF1B02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9" name="Rectangle 121">
                <a:extLst>
                  <a:ext uri="{FF2B5EF4-FFF2-40B4-BE49-F238E27FC236}">
                    <a16:creationId xmlns:a16="http://schemas.microsoft.com/office/drawing/2014/main" id="{DA441664-1A8D-42D2-B3D6-3C110CDD8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0" name="Rectangle 122">
                <a:extLst>
                  <a:ext uri="{FF2B5EF4-FFF2-40B4-BE49-F238E27FC236}">
                    <a16:creationId xmlns:a16="http://schemas.microsoft.com/office/drawing/2014/main" id="{C0947EF5-9310-4585-9CAE-76DB79A67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1" name="Rectangle 123">
                <a:extLst>
                  <a:ext uri="{FF2B5EF4-FFF2-40B4-BE49-F238E27FC236}">
                    <a16:creationId xmlns:a16="http://schemas.microsoft.com/office/drawing/2014/main" id="{4335F2C5-0D16-4DBB-BCDC-F91F96A39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2" name="Rectangle 124">
                <a:extLst>
                  <a:ext uri="{FF2B5EF4-FFF2-40B4-BE49-F238E27FC236}">
                    <a16:creationId xmlns:a16="http://schemas.microsoft.com/office/drawing/2014/main" id="{A5625951-25B3-4497-B13B-67F7EEF03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3" name="Rectangle 125">
                <a:extLst>
                  <a:ext uri="{FF2B5EF4-FFF2-40B4-BE49-F238E27FC236}">
                    <a16:creationId xmlns:a16="http://schemas.microsoft.com/office/drawing/2014/main" id="{910726BA-68BF-4A25-A593-6EF2C625A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4" name="Rectangle 126">
                <a:extLst>
                  <a:ext uri="{FF2B5EF4-FFF2-40B4-BE49-F238E27FC236}">
                    <a16:creationId xmlns:a16="http://schemas.microsoft.com/office/drawing/2014/main" id="{922845A7-B403-46BC-B743-1D67B2F7C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5" name="Rectangle 127">
                <a:extLst>
                  <a:ext uri="{FF2B5EF4-FFF2-40B4-BE49-F238E27FC236}">
                    <a16:creationId xmlns:a16="http://schemas.microsoft.com/office/drawing/2014/main" id="{1D247F8C-1F13-4301-9EE9-0830E1137B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6" name="Rectangle 128">
                <a:extLst>
                  <a:ext uri="{FF2B5EF4-FFF2-40B4-BE49-F238E27FC236}">
                    <a16:creationId xmlns:a16="http://schemas.microsoft.com/office/drawing/2014/main" id="{17A74671-633C-44A2-B8A0-580CCE000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7" name="Rectangle 129">
                <a:extLst>
                  <a:ext uri="{FF2B5EF4-FFF2-40B4-BE49-F238E27FC236}">
                    <a16:creationId xmlns:a16="http://schemas.microsoft.com/office/drawing/2014/main" id="{3FEEA7D7-391B-4713-893C-055365D46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8" name="Rectangle 130">
                <a:extLst>
                  <a:ext uri="{FF2B5EF4-FFF2-40B4-BE49-F238E27FC236}">
                    <a16:creationId xmlns:a16="http://schemas.microsoft.com/office/drawing/2014/main" id="{B5123EDC-1E76-45A6-A9FE-936D91F42F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9" name="Rectangle 131">
                <a:extLst>
                  <a:ext uri="{FF2B5EF4-FFF2-40B4-BE49-F238E27FC236}">
                    <a16:creationId xmlns:a16="http://schemas.microsoft.com/office/drawing/2014/main" id="{DD5A2418-3790-497D-AF22-B320A6C2B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0" name="Rectangle 132">
                <a:extLst>
                  <a:ext uri="{FF2B5EF4-FFF2-40B4-BE49-F238E27FC236}">
                    <a16:creationId xmlns:a16="http://schemas.microsoft.com/office/drawing/2014/main" id="{C71709BC-6D21-49A4-B6C2-1B56B37E3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1" name="Rectangle 133">
                <a:extLst>
                  <a:ext uri="{FF2B5EF4-FFF2-40B4-BE49-F238E27FC236}">
                    <a16:creationId xmlns:a16="http://schemas.microsoft.com/office/drawing/2014/main" id="{07C940D2-C306-40B3-99AF-7EECF1B5B5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2" name="Rectangle 134">
                <a:extLst>
                  <a:ext uri="{FF2B5EF4-FFF2-40B4-BE49-F238E27FC236}">
                    <a16:creationId xmlns:a16="http://schemas.microsoft.com/office/drawing/2014/main" id="{D418E1E8-4D29-48FF-AA96-0E1BC918D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3" name="Rectangle 135">
                <a:extLst>
                  <a:ext uri="{FF2B5EF4-FFF2-40B4-BE49-F238E27FC236}">
                    <a16:creationId xmlns:a16="http://schemas.microsoft.com/office/drawing/2014/main" id="{69313958-E29B-48ED-9286-20E48CDD33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4" name="Rectangle 136">
                <a:extLst>
                  <a:ext uri="{FF2B5EF4-FFF2-40B4-BE49-F238E27FC236}">
                    <a16:creationId xmlns:a16="http://schemas.microsoft.com/office/drawing/2014/main" id="{1DD616E7-C0EA-42CB-AF08-30DE764AAE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" name="Rectangle 137">
                <a:extLst>
                  <a:ext uri="{FF2B5EF4-FFF2-40B4-BE49-F238E27FC236}">
                    <a16:creationId xmlns:a16="http://schemas.microsoft.com/office/drawing/2014/main" id="{DF06E4CD-46C9-4775-80FB-7E00D0554B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6" name="Rectangle 138">
                <a:extLst>
                  <a:ext uri="{FF2B5EF4-FFF2-40B4-BE49-F238E27FC236}">
                    <a16:creationId xmlns:a16="http://schemas.microsoft.com/office/drawing/2014/main" id="{B5E0358B-0879-4F73-986E-C953D163F3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7" name="Rectangle 139">
                <a:extLst>
                  <a:ext uri="{FF2B5EF4-FFF2-40B4-BE49-F238E27FC236}">
                    <a16:creationId xmlns:a16="http://schemas.microsoft.com/office/drawing/2014/main" id="{4F67E01C-70AA-44B7-8A2C-AD3F1D37E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8" name="Rectangle 140">
                <a:extLst>
                  <a:ext uri="{FF2B5EF4-FFF2-40B4-BE49-F238E27FC236}">
                    <a16:creationId xmlns:a16="http://schemas.microsoft.com/office/drawing/2014/main" id="{DF9CF166-3EFB-47FF-911C-9C835191E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9" name="Rectangle 141">
                <a:extLst>
                  <a:ext uri="{FF2B5EF4-FFF2-40B4-BE49-F238E27FC236}">
                    <a16:creationId xmlns:a16="http://schemas.microsoft.com/office/drawing/2014/main" id="{15B5229E-E282-436A-A077-155C6771E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0" name="Rectangle 142">
                <a:extLst>
                  <a:ext uri="{FF2B5EF4-FFF2-40B4-BE49-F238E27FC236}">
                    <a16:creationId xmlns:a16="http://schemas.microsoft.com/office/drawing/2014/main" id="{0F679E0D-C650-42B5-A280-3A1194355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1" name="Rectangle 143">
                <a:extLst>
                  <a:ext uri="{FF2B5EF4-FFF2-40B4-BE49-F238E27FC236}">
                    <a16:creationId xmlns:a16="http://schemas.microsoft.com/office/drawing/2014/main" id="{CCA8CD46-EE5B-46EC-85A0-EBC9CB3A3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2" name="Rectangle 144">
                <a:extLst>
                  <a:ext uri="{FF2B5EF4-FFF2-40B4-BE49-F238E27FC236}">
                    <a16:creationId xmlns:a16="http://schemas.microsoft.com/office/drawing/2014/main" id="{1897F64E-0FBE-40E3-9CAA-782191D41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3" name="Rectangle 145">
                <a:extLst>
                  <a:ext uri="{FF2B5EF4-FFF2-40B4-BE49-F238E27FC236}">
                    <a16:creationId xmlns:a16="http://schemas.microsoft.com/office/drawing/2014/main" id="{D80FD1F6-8B51-462A-8E15-962CA97D0A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4" name="Rectangle 146">
                <a:extLst>
                  <a:ext uri="{FF2B5EF4-FFF2-40B4-BE49-F238E27FC236}">
                    <a16:creationId xmlns:a16="http://schemas.microsoft.com/office/drawing/2014/main" id="{8B19E7C1-1866-4F1B-8210-D2A3ED6063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" name="Rectangle 147">
                <a:extLst>
                  <a:ext uri="{FF2B5EF4-FFF2-40B4-BE49-F238E27FC236}">
                    <a16:creationId xmlns:a16="http://schemas.microsoft.com/office/drawing/2014/main" id="{C1B4E381-8E3F-4AF6-865D-A2637546E8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6" name="Rectangle 148">
                <a:extLst>
                  <a:ext uri="{FF2B5EF4-FFF2-40B4-BE49-F238E27FC236}">
                    <a16:creationId xmlns:a16="http://schemas.microsoft.com/office/drawing/2014/main" id="{F3CDF2A8-CFB7-4F45-8356-301C3396C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7" name="Rectangle 149">
                <a:extLst>
                  <a:ext uri="{FF2B5EF4-FFF2-40B4-BE49-F238E27FC236}">
                    <a16:creationId xmlns:a16="http://schemas.microsoft.com/office/drawing/2014/main" id="{CCB7AE2C-1507-4ED7-9C54-732B8E8E5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8" name="Rectangle 150">
                <a:extLst>
                  <a:ext uri="{FF2B5EF4-FFF2-40B4-BE49-F238E27FC236}">
                    <a16:creationId xmlns:a16="http://schemas.microsoft.com/office/drawing/2014/main" id="{6CC4FD90-2A61-4C6D-BBD5-46D306D57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9" name="Rectangle 151">
                <a:extLst>
                  <a:ext uri="{FF2B5EF4-FFF2-40B4-BE49-F238E27FC236}">
                    <a16:creationId xmlns:a16="http://schemas.microsoft.com/office/drawing/2014/main" id="{CB146FBD-AD22-493D-B729-A4CE55FA0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0" name="Rectangle 152">
                <a:extLst>
                  <a:ext uri="{FF2B5EF4-FFF2-40B4-BE49-F238E27FC236}">
                    <a16:creationId xmlns:a16="http://schemas.microsoft.com/office/drawing/2014/main" id="{925DDA4D-D284-4DAF-BDD7-C992FE5DF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1" name="Rectangle 153">
                <a:extLst>
                  <a:ext uri="{FF2B5EF4-FFF2-40B4-BE49-F238E27FC236}">
                    <a16:creationId xmlns:a16="http://schemas.microsoft.com/office/drawing/2014/main" id="{38929918-8FF5-48F5-8B90-32242FB0B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2" name="Rectangle 154">
                <a:extLst>
                  <a:ext uri="{FF2B5EF4-FFF2-40B4-BE49-F238E27FC236}">
                    <a16:creationId xmlns:a16="http://schemas.microsoft.com/office/drawing/2014/main" id="{B49E887E-580D-41AD-B19A-88FEAB0C1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3" name="Rectangle 155">
                <a:extLst>
                  <a:ext uri="{FF2B5EF4-FFF2-40B4-BE49-F238E27FC236}">
                    <a16:creationId xmlns:a16="http://schemas.microsoft.com/office/drawing/2014/main" id="{DA6E797D-8EEA-45B1-9F27-5CEF84852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4" name="Rectangle 156">
                <a:extLst>
                  <a:ext uri="{FF2B5EF4-FFF2-40B4-BE49-F238E27FC236}">
                    <a16:creationId xmlns:a16="http://schemas.microsoft.com/office/drawing/2014/main" id="{A43F841C-DB77-4F8A-9D08-FEC9C1C8C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" name="Rectangle 157">
                <a:extLst>
                  <a:ext uri="{FF2B5EF4-FFF2-40B4-BE49-F238E27FC236}">
                    <a16:creationId xmlns:a16="http://schemas.microsoft.com/office/drawing/2014/main" id="{55F04EF9-91D6-4654-9D26-BA199954B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" name="Rectangle 158">
                <a:extLst>
                  <a:ext uri="{FF2B5EF4-FFF2-40B4-BE49-F238E27FC236}">
                    <a16:creationId xmlns:a16="http://schemas.microsoft.com/office/drawing/2014/main" id="{98027BBE-6936-45CB-84BC-B4834D737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7" name="Rectangle 159">
                <a:extLst>
                  <a:ext uri="{FF2B5EF4-FFF2-40B4-BE49-F238E27FC236}">
                    <a16:creationId xmlns:a16="http://schemas.microsoft.com/office/drawing/2014/main" id="{5A1FB822-2A99-4424-A4E3-609AC13E63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" name="Rectangle 160">
                <a:extLst>
                  <a:ext uri="{FF2B5EF4-FFF2-40B4-BE49-F238E27FC236}">
                    <a16:creationId xmlns:a16="http://schemas.microsoft.com/office/drawing/2014/main" id="{4243F1B8-895D-4F1A-AA69-B0E2EF9D85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9" name="Rectangle 161">
                <a:extLst>
                  <a:ext uri="{FF2B5EF4-FFF2-40B4-BE49-F238E27FC236}">
                    <a16:creationId xmlns:a16="http://schemas.microsoft.com/office/drawing/2014/main" id="{6197D8A1-FF85-4445-9C8F-D85328758D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0" name="Rectangle 162">
                <a:extLst>
                  <a:ext uri="{FF2B5EF4-FFF2-40B4-BE49-F238E27FC236}">
                    <a16:creationId xmlns:a16="http://schemas.microsoft.com/office/drawing/2014/main" id="{01BC630F-7B8C-4161-A98E-DCB17BBF2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1" name="Rectangle 163">
                <a:extLst>
                  <a:ext uri="{FF2B5EF4-FFF2-40B4-BE49-F238E27FC236}">
                    <a16:creationId xmlns:a16="http://schemas.microsoft.com/office/drawing/2014/main" id="{5FA2F213-C1C7-4BBF-A7DE-490908ED2F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2" name="Rectangle 164">
                <a:extLst>
                  <a:ext uri="{FF2B5EF4-FFF2-40B4-BE49-F238E27FC236}">
                    <a16:creationId xmlns:a16="http://schemas.microsoft.com/office/drawing/2014/main" id="{1B1D4756-5E78-4F40-88C2-2DB67F0E3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3" name="Rectangle 165">
                <a:extLst>
                  <a:ext uri="{FF2B5EF4-FFF2-40B4-BE49-F238E27FC236}">
                    <a16:creationId xmlns:a16="http://schemas.microsoft.com/office/drawing/2014/main" id="{2FD067DB-8C2C-41CE-A8D9-EC094FBE7E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4" name="Rectangle 166">
                <a:extLst>
                  <a:ext uri="{FF2B5EF4-FFF2-40B4-BE49-F238E27FC236}">
                    <a16:creationId xmlns:a16="http://schemas.microsoft.com/office/drawing/2014/main" id="{557DC5C7-BA79-4FFF-9CC4-C66336895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" name="Rectangle 167">
                <a:extLst>
                  <a:ext uri="{FF2B5EF4-FFF2-40B4-BE49-F238E27FC236}">
                    <a16:creationId xmlns:a16="http://schemas.microsoft.com/office/drawing/2014/main" id="{C7F00F4A-A9CA-4848-A1B5-480648C583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6" name="Rectangle 168">
                <a:extLst>
                  <a:ext uri="{FF2B5EF4-FFF2-40B4-BE49-F238E27FC236}">
                    <a16:creationId xmlns:a16="http://schemas.microsoft.com/office/drawing/2014/main" id="{D4F07B38-5569-4841-A8FA-72573E2E6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7" name="Rectangle 169">
                <a:extLst>
                  <a:ext uri="{FF2B5EF4-FFF2-40B4-BE49-F238E27FC236}">
                    <a16:creationId xmlns:a16="http://schemas.microsoft.com/office/drawing/2014/main" id="{40BEC5D8-FD57-4B77-8293-99CCD57E9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8" name="Rectangle 170">
                <a:extLst>
                  <a:ext uri="{FF2B5EF4-FFF2-40B4-BE49-F238E27FC236}">
                    <a16:creationId xmlns:a16="http://schemas.microsoft.com/office/drawing/2014/main" id="{4D833B3B-2E76-43C3-BC93-53D074DB1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9" name="Rectangle 171">
                <a:extLst>
                  <a:ext uri="{FF2B5EF4-FFF2-40B4-BE49-F238E27FC236}">
                    <a16:creationId xmlns:a16="http://schemas.microsoft.com/office/drawing/2014/main" id="{D5D0E78F-8079-41DB-A2D4-266048271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0" name="Rectangle 172">
                <a:extLst>
                  <a:ext uri="{FF2B5EF4-FFF2-40B4-BE49-F238E27FC236}">
                    <a16:creationId xmlns:a16="http://schemas.microsoft.com/office/drawing/2014/main" id="{249ADF70-6C91-4501-811E-6F1F3B69B6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1" name="Rectangle 173">
                <a:extLst>
                  <a:ext uri="{FF2B5EF4-FFF2-40B4-BE49-F238E27FC236}">
                    <a16:creationId xmlns:a16="http://schemas.microsoft.com/office/drawing/2014/main" id="{A1F1640F-A15C-45F7-BFB0-63EC80D433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2" name="Rectangle 174">
                <a:extLst>
                  <a:ext uri="{FF2B5EF4-FFF2-40B4-BE49-F238E27FC236}">
                    <a16:creationId xmlns:a16="http://schemas.microsoft.com/office/drawing/2014/main" id="{39921A4D-395E-4F50-A66C-E336AECD72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3" name="Rectangle 175">
                <a:extLst>
                  <a:ext uri="{FF2B5EF4-FFF2-40B4-BE49-F238E27FC236}">
                    <a16:creationId xmlns:a16="http://schemas.microsoft.com/office/drawing/2014/main" id="{5F66884D-112B-405B-9384-8FC71282BC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4" name="Rectangle 176">
                <a:extLst>
                  <a:ext uri="{FF2B5EF4-FFF2-40B4-BE49-F238E27FC236}">
                    <a16:creationId xmlns:a16="http://schemas.microsoft.com/office/drawing/2014/main" id="{C61703AF-76FB-4A7C-AC8E-6CDBD1B8B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5" name="Rectangle 177">
                <a:extLst>
                  <a:ext uri="{FF2B5EF4-FFF2-40B4-BE49-F238E27FC236}">
                    <a16:creationId xmlns:a16="http://schemas.microsoft.com/office/drawing/2014/main" id="{E6DC2F44-B6C8-4630-B627-14CE24495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6" name="Rectangle 178">
                <a:extLst>
                  <a:ext uri="{FF2B5EF4-FFF2-40B4-BE49-F238E27FC236}">
                    <a16:creationId xmlns:a16="http://schemas.microsoft.com/office/drawing/2014/main" id="{3664BE01-4D35-47C9-ACAA-79ECAF9CF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7" name="Rectangle 179">
                <a:extLst>
                  <a:ext uri="{FF2B5EF4-FFF2-40B4-BE49-F238E27FC236}">
                    <a16:creationId xmlns:a16="http://schemas.microsoft.com/office/drawing/2014/main" id="{88F91EDB-3CDA-4A9A-B771-63961E870E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8" name="Rectangle 180">
                <a:extLst>
                  <a:ext uri="{FF2B5EF4-FFF2-40B4-BE49-F238E27FC236}">
                    <a16:creationId xmlns:a16="http://schemas.microsoft.com/office/drawing/2014/main" id="{8814BC2E-632A-4CF7-B3AA-3BE4F38DB0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9" name="Rectangle 181">
                <a:extLst>
                  <a:ext uri="{FF2B5EF4-FFF2-40B4-BE49-F238E27FC236}">
                    <a16:creationId xmlns:a16="http://schemas.microsoft.com/office/drawing/2014/main" id="{41CA5409-4863-4685-AEF7-C09F330B4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0" name="Rectangle 182">
                <a:extLst>
                  <a:ext uri="{FF2B5EF4-FFF2-40B4-BE49-F238E27FC236}">
                    <a16:creationId xmlns:a16="http://schemas.microsoft.com/office/drawing/2014/main" id="{9A45C439-228E-4AF0-B6DD-ACB108B60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1" name="Rectangle 183">
                <a:extLst>
                  <a:ext uri="{FF2B5EF4-FFF2-40B4-BE49-F238E27FC236}">
                    <a16:creationId xmlns:a16="http://schemas.microsoft.com/office/drawing/2014/main" id="{95623754-174F-434A-8BAF-8527A5A223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2" name="Rectangle 184">
                <a:extLst>
                  <a:ext uri="{FF2B5EF4-FFF2-40B4-BE49-F238E27FC236}">
                    <a16:creationId xmlns:a16="http://schemas.microsoft.com/office/drawing/2014/main" id="{9DF12A87-7D66-479F-B908-B3D4A48B8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3" name="Rectangle 185">
                <a:extLst>
                  <a:ext uri="{FF2B5EF4-FFF2-40B4-BE49-F238E27FC236}">
                    <a16:creationId xmlns:a16="http://schemas.microsoft.com/office/drawing/2014/main" id="{1F38A89D-2437-4D3A-B648-4B1C628D36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4" name="Rectangle 186">
                <a:extLst>
                  <a:ext uri="{FF2B5EF4-FFF2-40B4-BE49-F238E27FC236}">
                    <a16:creationId xmlns:a16="http://schemas.microsoft.com/office/drawing/2014/main" id="{839FDDB4-8822-4CA0-B0A0-DE475088E9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5" name="Rectangle 187">
                <a:extLst>
                  <a:ext uri="{FF2B5EF4-FFF2-40B4-BE49-F238E27FC236}">
                    <a16:creationId xmlns:a16="http://schemas.microsoft.com/office/drawing/2014/main" id="{2B0C986A-B85F-4202-A638-9818B24513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6" name="Rectangle 188">
                <a:extLst>
                  <a:ext uri="{FF2B5EF4-FFF2-40B4-BE49-F238E27FC236}">
                    <a16:creationId xmlns:a16="http://schemas.microsoft.com/office/drawing/2014/main" id="{A2D8FCB5-D2A2-430C-AF87-59E8C8457E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7" name="Rectangle 189">
                <a:extLst>
                  <a:ext uri="{FF2B5EF4-FFF2-40B4-BE49-F238E27FC236}">
                    <a16:creationId xmlns:a16="http://schemas.microsoft.com/office/drawing/2014/main" id="{D1834B82-2D69-43CB-A4D1-B2AECADE36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8" name="Rectangle 190">
                <a:extLst>
                  <a:ext uri="{FF2B5EF4-FFF2-40B4-BE49-F238E27FC236}">
                    <a16:creationId xmlns:a16="http://schemas.microsoft.com/office/drawing/2014/main" id="{48DB4690-75A1-45B8-9723-D023622A4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9" name="Rectangle 191">
                <a:extLst>
                  <a:ext uri="{FF2B5EF4-FFF2-40B4-BE49-F238E27FC236}">
                    <a16:creationId xmlns:a16="http://schemas.microsoft.com/office/drawing/2014/main" id="{BBEF764B-79D1-4A24-834B-C632281A88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0" name="Rectangle 192">
                <a:extLst>
                  <a:ext uri="{FF2B5EF4-FFF2-40B4-BE49-F238E27FC236}">
                    <a16:creationId xmlns:a16="http://schemas.microsoft.com/office/drawing/2014/main" id="{713192EB-E757-4DAA-9C14-6F47B1C80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1" name="Rectangle 193">
                <a:extLst>
                  <a:ext uri="{FF2B5EF4-FFF2-40B4-BE49-F238E27FC236}">
                    <a16:creationId xmlns:a16="http://schemas.microsoft.com/office/drawing/2014/main" id="{418D2AC0-92A1-45C0-A9CC-D441D7457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2" name="Rectangle 194">
                <a:extLst>
                  <a:ext uri="{FF2B5EF4-FFF2-40B4-BE49-F238E27FC236}">
                    <a16:creationId xmlns:a16="http://schemas.microsoft.com/office/drawing/2014/main" id="{1456ACB1-C5D5-4D68-A03F-57AC3B539D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3" name="Rectangle 195">
                <a:extLst>
                  <a:ext uri="{FF2B5EF4-FFF2-40B4-BE49-F238E27FC236}">
                    <a16:creationId xmlns:a16="http://schemas.microsoft.com/office/drawing/2014/main" id="{6142665F-8CD1-48F2-9254-2B3ED528F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4" name="Rectangle 196">
                <a:extLst>
                  <a:ext uri="{FF2B5EF4-FFF2-40B4-BE49-F238E27FC236}">
                    <a16:creationId xmlns:a16="http://schemas.microsoft.com/office/drawing/2014/main" id="{8B468D83-A11A-4537-B504-FA6A7F55F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5" name="Rectangle 197">
                <a:extLst>
                  <a:ext uri="{FF2B5EF4-FFF2-40B4-BE49-F238E27FC236}">
                    <a16:creationId xmlns:a16="http://schemas.microsoft.com/office/drawing/2014/main" id="{498C92B7-2906-4F9B-ABFA-31681EF58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6" name="Rectangle 198">
                <a:extLst>
                  <a:ext uri="{FF2B5EF4-FFF2-40B4-BE49-F238E27FC236}">
                    <a16:creationId xmlns:a16="http://schemas.microsoft.com/office/drawing/2014/main" id="{1ACDD9D4-DD4A-4063-A98E-29A7804D4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7" name="Rectangle 199">
                <a:extLst>
                  <a:ext uri="{FF2B5EF4-FFF2-40B4-BE49-F238E27FC236}">
                    <a16:creationId xmlns:a16="http://schemas.microsoft.com/office/drawing/2014/main" id="{CCF53C31-433B-4974-85D5-31F5086AF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8" name="Rectangle 200">
                <a:extLst>
                  <a:ext uri="{FF2B5EF4-FFF2-40B4-BE49-F238E27FC236}">
                    <a16:creationId xmlns:a16="http://schemas.microsoft.com/office/drawing/2014/main" id="{953B674F-2ACA-44E7-9CFA-6014299F0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9" name="Rectangle 201">
                <a:extLst>
                  <a:ext uri="{FF2B5EF4-FFF2-40B4-BE49-F238E27FC236}">
                    <a16:creationId xmlns:a16="http://schemas.microsoft.com/office/drawing/2014/main" id="{BF885FF6-ABE0-47EC-80A8-D9FAA9271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0" name="Rectangle 202">
                <a:extLst>
                  <a:ext uri="{FF2B5EF4-FFF2-40B4-BE49-F238E27FC236}">
                    <a16:creationId xmlns:a16="http://schemas.microsoft.com/office/drawing/2014/main" id="{BB7221A0-58AE-45BB-B426-F75DAE9355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1" name="Rectangle 203">
                <a:extLst>
                  <a:ext uri="{FF2B5EF4-FFF2-40B4-BE49-F238E27FC236}">
                    <a16:creationId xmlns:a16="http://schemas.microsoft.com/office/drawing/2014/main" id="{EBFCE16C-78DF-4285-85F8-1CA1C01F91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2" name="Rectangle 204">
                <a:extLst>
                  <a:ext uri="{FF2B5EF4-FFF2-40B4-BE49-F238E27FC236}">
                    <a16:creationId xmlns:a16="http://schemas.microsoft.com/office/drawing/2014/main" id="{ABFD6FD2-5798-4252-ADAD-5A205D159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3" name="Rectangle 205">
                <a:extLst>
                  <a:ext uri="{FF2B5EF4-FFF2-40B4-BE49-F238E27FC236}">
                    <a16:creationId xmlns:a16="http://schemas.microsoft.com/office/drawing/2014/main" id="{3746774B-5605-4F37-A387-2AB3884E7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4" name="Rectangle 206">
                <a:extLst>
                  <a:ext uri="{FF2B5EF4-FFF2-40B4-BE49-F238E27FC236}">
                    <a16:creationId xmlns:a16="http://schemas.microsoft.com/office/drawing/2014/main" id="{0E9198A8-64E8-419F-9174-64E9AE6EC5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5" name="Rectangle 207">
                <a:extLst>
                  <a:ext uri="{FF2B5EF4-FFF2-40B4-BE49-F238E27FC236}">
                    <a16:creationId xmlns:a16="http://schemas.microsoft.com/office/drawing/2014/main" id="{DA7517A9-BD9E-42E5-919A-B3E130923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6" name="Rectangle 208">
                <a:extLst>
                  <a:ext uri="{FF2B5EF4-FFF2-40B4-BE49-F238E27FC236}">
                    <a16:creationId xmlns:a16="http://schemas.microsoft.com/office/drawing/2014/main" id="{9F346719-CA34-43ED-9932-1E6900074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7" name="Rectangle 209">
                <a:extLst>
                  <a:ext uri="{FF2B5EF4-FFF2-40B4-BE49-F238E27FC236}">
                    <a16:creationId xmlns:a16="http://schemas.microsoft.com/office/drawing/2014/main" id="{CFA8A64D-5BA0-46A9-B471-E33B543F1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8" name="Rectangle 210">
                <a:extLst>
                  <a:ext uri="{FF2B5EF4-FFF2-40B4-BE49-F238E27FC236}">
                    <a16:creationId xmlns:a16="http://schemas.microsoft.com/office/drawing/2014/main" id="{0226EC53-B014-4E33-B78D-1B4B71E9C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9" name="Rectangle 211">
                <a:extLst>
                  <a:ext uri="{FF2B5EF4-FFF2-40B4-BE49-F238E27FC236}">
                    <a16:creationId xmlns:a16="http://schemas.microsoft.com/office/drawing/2014/main" id="{A52ECF21-4511-486C-98A9-3C8AE0661B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0" name="Rectangle 212">
                <a:extLst>
                  <a:ext uri="{FF2B5EF4-FFF2-40B4-BE49-F238E27FC236}">
                    <a16:creationId xmlns:a16="http://schemas.microsoft.com/office/drawing/2014/main" id="{885DC26D-1CAC-4AED-9B8A-A48A77F37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1" name="Rectangle 213">
                <a:extLst>
                  <a:ext uri="{FF2B5EF4-FFF2-40B4-BE49-F238E27FC236}">
                    <a16:creationId xmlns:a16="http://schemas.microsoft.com/office/drawing/2014/main" id="{5D29B98A-764B-48CD-95C1-AB96EE915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2" name="Rectangle 214">
                <a:extLst>
                  <a:ext uri="{FF2B5EF4-FFF2-40B4-BE49-F238E27FC236}">
                    <a16:creationId xmlns:a16="http://schemas.microsoft.com/office/drawing/2014/main" id="{F47F3118-D9EA-4364-BB8D-5BA6C32A29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3" name="Rectangle 215">
                <a:extLst>
                  <a:ext uri="{FF2B5EF4-FFF2-40B4-BE49-F238E27FC236}">
                    <a16:creationId xmlns:a16="http://schemas.microsoft.com/office/drawing/2014/main" id="{5BD7832F-E715-4298-B5B0-1D67F37CE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4" name="Rectangle 216">
                <a:extLst>
                  <a:ext uri="{FF2B5EF4-FFF2-40B4-BE49-F238E27FC236}">
                    <a16:creationId xmlns:a16="http://schemas.microsoft.com/office/drawing/2014/main" id="{8A0A942B-758B-4B04-844C-311B55385C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5" name="Rectangle 217">
                <a:extLst>
                  <a:ext uri="{FF2B5EF4-FFF2-40B4-BE49-F238E27FC236}">
                    <a16:creationId xmlns:a16="http://schemas.microsoft.com/office/drawing/2014/main" id="{953C4DCD-3BE8-4D9F-A3FC-ADB8D0D830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6" name="Rectangle 218">
                <a:extLst>
                  <a:ext uri="{FF2B5EF4-FFF2-40B4-BE49-F238E27FC236}">
                    <a16:creationId xmlns:a16="http://schemas.microsoft.com/office/drawing/2014/main" id="{B5F15EED-6E85-4EC6-8A1E-6E797B49DA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7" name="Rectangle 219">
                <a:extLst>
                  <a:ext uri="{FF2B5EF4-FFF2-40B4-BE49-F238E27FC236}">
                    <a16:creationId xmlns:a16="http://schemas.microsoft.com/office/drawing/2014/main" id="{CE241538-7D77-4976-8FF7-210D78B68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8" name="Rectangle 220">
                <a:extLst>
                  <a:ext uri="{FF2B5EF4-FFF2-40B4-BE49-F238E27FC236}">
                    <a16:creationId xmlns:a16="http://schemas.microsoft.com/office/drawing/2014/main" id="{33AC3D1C-1CF3-48EA-912F-F55F7B97C2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9" name="Rectangle 221">
                <a:extLst>
                  <a:ext uri="{FF2B5EF4-FFF2-40B4-BE49-F238E27FC236}">
                    <a16:creationId xmlns:a16="http://schemas.microsoft.com/office/drawing/2014/main" id="{0F64F8CB-8C20-4962-8825-02E628B10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0" name="Rectangle 222">
                <a:extLst>
                  <a:ext uri="{FF2B5EF4-FFF2-40B4-BE49-F238E27FC236}">
                    <a16:creationId xmlns:a16="http://schemas.microsoft.com/office/drawing/2014/main" id="{F161B5FD-7DB2-4A06-BA8B-DBC7E9CB97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1" name="Rectangle 223">
                <a:extLst>
                  <a:ext uri="{FF2B5EF4-FFF2-40B4-BE49-F238E27FC236}">
                    <a16:creationId xmlns:a16="http://schemas.microsoft.com/office/drawing/2014/main" id="{015CBCDF-7833-425D-97A5-72FF4C4BB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2" name="Rectangle 224">
                <a:extLst>
                  <a:ext uri="{FF2B5EF4-FFF2-40B4-BE49-F238E27FC236}">
                    <a16:creationId xmlns:a16="http://schemas.microsoft.com/office/drawing/2014/main" id="{62CE84A7-AF81-4DBC-9E76-18AEFBA8D5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3" name="Rectangle 225">
                <a:extLst>
                  <a:ext uri="{FF2B5EF4-FFF2-40B4-BE49-F238E27FC236}">
                    <a16:creationId xmlns:a16="http://schemas.microsoft.com/office/drawing/2014/main" id="{1D376FFE-3F8E-402E-B05A-E33B70347A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4" name="Rectangle 226">
                <a:extLst>
                  <a:ext uri="{FF2B5EF4-FFF2-40B4-BE49-F238E27FC236}">
                    <a16:creationId xmlns:a16="http://schemas.microsoft.com/office/drawing/2014/main" id="{AABE289E-CA39-48CD-BD1C-75D8D644E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5" name="Rectangle 227">
                <a:extLst>
                  <a:ext uri="{FF2B5EF4-FFF2-40B4-BE49-F238E27FC236}">
                    <a16:creationId xmlns:a16="http://schemas.microsoft.com/office/drawing/2014/main" id="{B0DDA6E0-7028-4F77-8AFE-68F0BBAE08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6" name="Rectangle 228">
                <a:extLst>
                  <a:ext uri="{FF2B5EF4-FFF2-40B4-BE49-F238E27FC236}">
                    <a16:creationId xmlns:a16="http://schemas.microsoft.com/office/drawing/2014/main" id="{8079AD80-A451-41D3-975E-690E3D620C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" name="Rectangle 229">
                <a:extLst>
                  <a:ext uri="{FF2B5EF4-FFF2-40B4-BE49-F238E27FC236}">
                    <a16:creationId xmlns:a16="http://schemas.microsoft.com/office/drawing/2014/main" id="{B5B5896A-9664-40C8-9AA2-A98FF0F10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8" name="Rectangle 230">
                <a:extLst>
                  <a:ext uri="{FF2B5EF4-FFF2-40B4-BE49-F238E27FC236}">
                    <a16:creationId xmlns:a16="http://schemas.microsoft.com/office/drawing/2014/main" id="{9864D4B1-5F48-4862-8DC0-14527AA611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9" name="Rectangle 231">
                <a:extLst>
                  <a:ext uri="{FF2B5EF4-FFF2-40B4-BE49-F238E27FC236}">
                    <a16:creationId xmlns:a16="http://schemas.microsoft.com/office/drawing/2014/main" id="{EB3B9714-13D1-458C-B224-287856494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0" name="Rectangle 232">
                <a:extLst>
                  <a:ext uri="{FF2B5EF4-FFF2-40B4-BE49-F238E27FC236}">
                    <a16:creationId xmlns:a16="http://schemas.microsoft.com/office/drawing/2014/main" id="{ADF67E66-B92E-4B67-82DA-37F282D234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1" name="Rectangle 233">
                <a:extLst>
                  <a:ext uri="{FF2B5EF4-FFF2-40B4-BE49-F238E27FC236}">
                    <a16:creationId xmlns:a16="http://schemas.microsoft.com/office/drawing/2014/main" id="{09955812-4AFA-4350-A168-78519D2C04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2" name="Rectangle 234">
                <a:extLst>
                  <a:ext uri="{FF2B5EF4-FFF2-40B4-BE49-F238E27FC236}">
                    <a16:creationId xmlns:a16="http://schemas.microsoft.com/office/drawing/2014/main" id="{2546D46A-802B-4BAE-B317-EFF0FD178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3" name="Rectangle 235">
                <a:extLst>
                  <a:ext uri="{FF2B5EF4-FFF2-40B4-BE49-F238E27FC236}">
                    <a16:creationId xmlns:a16="http://schemas.microsoft.com/office/drawing/2014/main" id="{EE757738-B217-40EF-BAA4-295C819D9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4" name="Rectangle 236">
                <a:extLst>
                  <a:ext uri="{FF2B5EF4-FFF2-40B4-BE49-F238E27FC236}">
                    <a16:creationId xmlns:a16="http://schemas.microsoft.com/office/drawing/2014/main" id="{FE42D964-59F6-4119-B952-C126225E36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5" name="Rectangle 237">
                <a:extLst>
                  <a:ext uri="{FF2B5EF4-FFF2-40B4-BE49-F238E27FC236}">
                    <a16:creationId xmlns:a16="http://schemas.microsoft.com/office/drawing/2014/main" id="{B1712BC3-3B5B-4C0C-A2A4-1364F0C83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6" name="Rectangle 238">
                <a:extLst>
                  <a:ext uri="{FF2B5EF4-FFF2-40B4-BE49-F238E27FC236}">
                    <a16:creationId xmlns:a16="http://schemas.microsoft.com/office/drawing/2014/main" id="{6048D4DF-1666-4740-8F6C-DB8CDE8F3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7" name="Rectangle 239">
                <a:extLst>
                  <a:ext uri="{FF2B5EF4-FFF2-40B4-BE49-F238E27FC236}">
                    <a16:creationId xmlns:a16="http://schemas.microsoft.com/office/drawing/2014/main" id="{1877C529-5BFF-4226-87A9-3EA259B89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8" name="Rectangle 240">
                <a:extLst>
                  <a:ext uri="{FF2B5EF4-FFF2-40B4-BE49-F238E27FC236}">
                    <a16:creationId xmlns:a16="http://schemas.microsoft.com/office/drawing/2014/main" id="{8045C042-0DF8-479B-A925-11F81D720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" name="Rectangle 241">
                <a:extLst>
                  <a:ext uri="{FF2B5EF4-FFF2-40B4-BE49-F238E27FC236}">
                    <a16:creationId xmlns:a16="http://schemas.microsoft.com/office/drawing/2014/main" id="{8F5CDBD7-D4E4-4292-8388-53E648B30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" name="Rectangle 242">
                <a:extLst>
                  <a:ext uri="{FF2B5EF4-FFF2-40B4-BE49-F238E27FC236}">
                    <a16:creationId xmlns:a16="http://schemas.microsoft.com/office/drawing/2014/main" id="{90601344-C44D-45EA-9F68-A5A5CB2D6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" name="Rectangle 243">
                <a:extLst>
                  <a:ext uri="{FF2B5EF4-FFF2-40B4-BE49-F238E27FC236}">
                    <a16:creationId xmlns:a16="http://schemas.microsoft.com/office/drawing/2014/main" id="{CAD5A0F0-C1CF-46C7-8EAA-6F8FEF302B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2" name="Rectangle 244">
                <a:extLst>
                  <a:ext uri="{FF2B5EF4-FFF2-40B4-BE49-F238E27FC236}">
                    <a16:creationId xmlns:a16="http://schemas.microsoft.com/office/drawing/2014/main" id="{9DE9F200-2A58-40BE-AE4A-8D99192C9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3" name="Rectangle 245">
                <a:extLst>
                  <a:ext uri="{FF2B5EF4-FFF2-40B4-BE49-F238E27FC236}">
                    <a16:creationId xmlns:a16="http://schemas.microsoft.com/office/drawing/2014/main" id="{87C35ADC-706B-470D-B1DD-7DB094D1D2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4" name="Rectangle 246">
                <a:extLst>
                  <a:ext uri="{FF2B5EF4-FFF2-40B4-BE49-F238E27FC236}">
                    <a16:creationId xmlns:a16="http://schemas.microsoft.com/office/drawing/2014/main" id="{98A582C6-D77F-4587-8406-AD7B8D8592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5" name="Rectangle 247">
                <a:extLst>
                  <a:ext uri="{FF2B5EF4-FFF2-40B4-BE49-F238E27FC236}">
                    <a16:creationId xmlns:a16="http://schemas.microsoft.com/office/drawing/2014/main" id="{E2842C27-00B8-4C46-96D1-75454A219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6" name="Rectangle 248">
                <a:extLst>
                  <a:ext uri="{FF2B5EF4-FFF2-40B4-BE49-F238E27FC236}">
                    <a16:creationId xmlns:a16="http://schemas.microsoft.com/office/drawing/2014/main" id="{4EBAC05F-1475-4A80-894A-62676AE07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7" name="Rectangle 249">
                <a:extLst>
                  <a:ext uri="{FF2B5EF4-FFF2-40B4-BE49-F238E27FC236}">
                    <a16:creationId xmlns:a16="http://schemas.microsoft.com/office/drawing/2014/main" id="{53F21B4F-7641-4004-9F57-A42461B5E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" name="Rectangle 250">
                <a:extLst>
                  <a:ext uri="{FF2B5EF4-FFF2-40B4-BE49-F238E27FC236}">
                    <a16:creationId xmlns:a16="http://schemas.microsoft.com/office/drawing/2014/main" id="{ADDE5FB4-350D-4C09-A940-BDEB41902F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9" name="Rectangle 251">
                <a:extLst>
                  <a:ext uri="{FF2B5EF4-FFF2-40B4-BE49-F238E27FC236}">
                    <a16:creationId xmlns:a16="http://schemas.microsoft.com/office/drawing/2014/main" id="{09EE87E2-CB95-4F66-8BEC-368A93497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0" name="Rectangle 252">
                <a:extLst>
                  <a:ext uri="{FF2B5EF4-FFF2-40B4-BE49-F238E27FC236}">
                    <a16:creationId xmlns:a16="http://schemas.microsoft.com/office/drawing/2014/main" id="{50C8C57A-6F8A-40C6-A8B9-C3422EF51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1" name="Rectangle 253">
                <a:extLst>
                  <a:ext uri="{FF2B5EF4-FFF2-40B4-BE49-F238E27FC236}">
                    <a16:creationId xmlns:a16="http://schemas.microsoft.com/office/drawing/2014/main" id="{646268CF-C832-46C2-825C-034A69D04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2" name="Rectangle 254">
                <a:extLst>
                  <a:ext uri="{FF2B5EF4-FFF2-40B4-BE49-F238E27FC236}">
                    <a16:creationId xmlns:a16="http://schemas.microsoft.com/office/drawing/2014/main" id="{0C02C08D-E712-4E45-9DEC-D76917CE6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3" name="Rectangle 255">
                <a:extLst>
                  <a:ext uri="{FF2B5EF4-FFF2-40B4-BE49-F238E27FC236}">
                    <a16:creationId xmlns:a16="http://schemas.microsoft.com/office/drawing/2014/main" id="{F3931B7E-16B9-445B-95F3-799B14844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4" name="Rectangle 256">
                <a:extLst>
                  <a:ext uri="{FF2B5EF4-FFF2-40B4-BE49-F238E27FC236}">
                    <a16:creationId xmlns:a16="http://schemas.microsoft.com/office/drawing/2014/main" id="{73F1FE40-E8A2-468F-827A-DB43300F2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5" name="Rectangle 257">
                <a:extLst>
                  <a:ext uri="{FF2B5EF4-FFF2-40B4-BE49-F238E27FC236}">
                    <a16:creationId xmlns:a16="http://schemas.microsoft.com/office/drawing/2014/main" id="{5947175C-2272-475F-8858-103011E3A2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6" name="Rectangle 258">
                <a:extLst>
                  <a:ext uri="{FF2B5EF4-FFF2-40B4-BE49-F238E27FC236}">
                    <a16:creationId xmlns:a16="http://schemas.microsoft.com/office/drawing/2014/main" id="{4A2EDE12-D5D4-467A-B53F-F5A63A01F0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7" name="Rectangle 259">
                <a:extLst>
                  <a:ext uri="{FF2B5EF4-FFF2-40B4-BE49-F238E27FC236}">
                    <a16:creationId xmlns:a16="http://schemas.microsoft.com/office/drawing/2014/main" id="{50B25D37-0D01-4E50-821D-E794D1CEB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8" name="Rectangle 260">
                <a:extLst>
                  <a:ext uri="{FF2B5EF4-FFF2-40B4-BE49-F238E27FC236}">
                    <a16:creationId xmlns:a16="http://schemas.microsoft.com/office/drawing/2014/main" id="{BBBEDEE9-0D8C-4F87-8CD1-E64804E2EC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9" name="Rectangle 261">
                <a:extLst>
                  <a:ext uri="{FF2B5EF4-FFF2-40B4-BE49-F238E27FC236}">
                    <a16:creationId xmlns:a16="http://schemas.microsoft.com/office/drawing/2014/main" id="{C4651EDF-6ED8-4690-A492-111F40C81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0" name="Rectangle 262">
                <a:extLst>
                  <a:ext uri="{FF2B5EF4-FFF2-40B4-BE49-F238E27FC236}">
                    <a16:creationId xmlns:a16="http://schemas.microsoft.com/office/drawing/2014/main" id="{02CC26E2-C678-4906-BE7A-FA0CE547E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1" name="Rectangle 263">
                <a:extLst>
                  <a:ext uri="{FF2B5EF4-FFF2-40B4-BE49-F238E27FC236}">
                    <a16:creationId xmlns:a16="http://schemas.microsoft.com/office/drawing/2014/main" id="{2C277D81-80D8-4847-A1B8-CD479D97EF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2" name="Rectangle 264">
                <a:extLst>
                  <a:ext uri="{FF2B5EF4-FFF2-40B4-BE49-F238E27FC236}">
                    <a16:creationId xmlns:a16="http://schemas.microsoft.com/office/drawing/2014/main" id="{91B846BC-7FA4-40D4-8E30-A038C10858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3" name="Rectangle 265">
                <a:extLst>
                  <a:ext uri="{FF2B5EF4-FFF2-40B4-BE49-F238E27FC236}">
                    <a16:creationId xmlns:a16="http://schemas.microsoft.com/office/drawing/2014/main" id="{7E5B94AD-B980-49DA-8DB0-C1CDFD9B03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4" name="Rectangle 266">
                <a:extLst>
                  <a:ext uri="{FF2B5EF4-FFF2-40B4-BE49-F238E27FC236}">
                    <a16:creationId xmlns:a16="http://schemas.microsoft.com/office/drawing/2014/main" id="{D4BE85A6-8EED-4BF5-83F0-3AC41E86F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5" name="Rectangle 267">
                <a:extLst>
                  <a:ext uri="{FF2B5EF4-FFF2-40B4-BE49-F238E27FC236}">
                    <a16:creationId xmlns:a16="http://schemas.microsoft.com/office/drawing/2014/main" id="{53D9FB9C-C0FA-4BDC-8E81-8D1ADE017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6" name="Rectangle 268">
                <a:extLst>
                  <a:ext uri="{FF2B5EF4-FFF2-40B4-BE49-F238E27FC236}">
                    <a16:creationId xmlns:a16="http://schemas.microsoft.com/office/drawing/2014/main" id="{F3260E38-0BE1-4FD4-A769-9E001B9EC2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7" name="Rectangle 269">
                <a:extLst>
                  <a:ext uri="{FF2B5EF4-FFF2-40B4-BE49-F238E27FC236}">
                    <a16:creationId xmlns:a16="http://schemas.microsoft.com/office/drawing/2014/main" id="{1847366F-64B8-4464-8889-B4A4567B3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" name="Rectangle 270">
                <a:extLst>
                  <a:ext uri="{FF2B5EF4-FFF2-40B4-BE49-F238E27FC236}">
                    <a16:creationId xmlns:a16="http://schemas.microsoft.com/office/drawing/2014/main" id="{3EC8CF34-AC80-4678-8D3E-ECDDB9C28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9" name="Rectangle 271">
                <a:extLst>
                  <a:ext uri="{FF2B5EF4-FFF2-40B4-BE49-F238E27FC236}">
                    <a16:creationId xmlns:a16="http://schemas.microsoft.com/office/drawing/2014/main" id="{E6EF81E5-441F-4EA9-9BEA-09C4294B3D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0" name="Rectangle 272">
                <a:extLst>
                  <a:ext uri="{FF2B5EF4-FFF2-40B4-BE49-F238E27FC236}">
                    <a16:creationId xmlns:a16="http://schemas.microsoft.com/office/drawing/2014/main" id="{1A1AAE44-9B37-4368-A265-6289514B0A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" name="Rectangle 273">
                <a:extLst>
                  <a:ext uri="{FF2B5EF4-FFF2-40B4-BE49-F238E27FC236}">
                    <a16:creationId xmlns:a16="http://schemas.microsoft.com/office/drawing/2014/main" id="{31C17899-6736-44CA-A95A-1DBD9381C2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2" name="Rectangle 274">
                <a:extLst>
                  <a:ext uri="{FF2B5EF4-FFF2-40B4-BE49-F238E27FC236}">
                    <a16:creationId xmlns:a16="http://schemas.microsoft.com/office/drawing/2014/main" id="{1E85C90B-A33C-4402-A879-CA5561D259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3" name="Rectangle 275">
                <a:extLst>
                  <a:ext uri="{FF2B5EF4-FFF2-40B4-BE49-F238E27FC236}">
                    <a16:creationId xmlns:a16="http://schemas.microsoft.com/office/drawing/2014/main" id="{EF2C3F7B-F457-49A0-B937-161A502DA4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4" name="Rectangle 276">
                <a:extLst>
                  <a:ext uri="{FF2B5EF4-FFF2-40B4-BE49-F238E27FC236}">
                    <a16:creationId xmlns:a16="http://schemas.microsoft.com/office/drawing/2014/main" id="{062D96E1-5844-4650-85C1-0ACCA0E268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5" name="Rectangle 277">
                <a:extLst>
                  <a:ext uri="{FF2B5EF4-FFF2-40B4-BE49-F238E27FC236}">
                    <a16:creationId xmlns:a16="http://schemas.microsoft.com/office/drawing/2014/main" id="{1E2AC23B-0E3A-4939-9771-E3CC2DF567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6" name="Rectangle 278">
                <a:extLst>
                  <a:ext uri="{FF2B5EF4-FFF2-40B4-BE49-F238E27FC236}">
                    <a16:creationId xmlns:a16="http://schemas.microsoft.com/office/drawing/2014/main" id="{50D28379-BF0E-467B-967A-18EB9E259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7" name="Rectangle 279">
                <a:extLst>
                  <a:ext uri="{FF2B5EF4-FFF2-40B4-BE49-F238E27FC236}">
                    <a16:creationId xmlns:a16="http://schemas.microsoft.com/office/drawing/2014/main" id="{D5A406C7-65E1-40B4-B973-CD9380686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8" name="Rectangle 280">
                <a:extLst>
                  <a:ext uri="{FF2B5EF4-FFF2-40B4-BE49-F238E27FC236}">
                    <a16:creationId xmlns:a16="http://schemas.microsoft.com/office/drawing/2014/main" id="{29F7B89F-5012-4192-9AA1-6E93A384B6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9" name="Rectangle 281">
                <a:extLst>
                  <a:ext uri="{FF2B5EF4-FFF2-40B4-BE49-F238E27FC236}">
                    <a16:creationId xmlns:a16="http://schemas.microsoft.com/office/drawing/2014/main" id="{09E76374-86BA-4C31-8745-49DBED91B1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0" name="Rectangle 282">
                <a:extLst>
                  <a:ext uri="{FF2B5EF4-FFF2-40B4-BE49-F238E27FC236}">
                    <a16:creationId xmlns:a16="http://schemas.microsoft.com/office/drawing/2014/main" id="{299AC408-ED43-43F2-84CB-D58E4123F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1" name="Rectangle 283">
                <a:extLst>
                  <a:ext uri="{FF2B5EF4-FFF2-40B4-BE49-F238E27FC236}">
                    <a16:creationId xmlns:a16="http://schemas.microsoft.com/office/drawing/2014/main" id="{B7E83E63-A6EE-4746-A33C-2479C6BE66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2" name="Rectangle 284">
                <a:extLst>
                  <a:ext uri="{FF2B5EF4-FFF2-40B4-BE49-F238E27FC236}">
                    <a16:creationId xmlns:a16="http://schemas.microsoft.com/office/drawing/2014/main" id="{925C00E8-39B2-4F23-8A9A-69FDB9120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3" name="Rectangle 285">
                <a:extLst>
                  <a:ext uri="{FF2B5EF4-FFF2-40B4-BE49-F238E27FC236}">
                    <a16:creationId xmlns:a16="http://schemas.microsoft.com/office/drawing/2014/main" id="{85A3D22B-8ADB-48A1-87C5-72875E1F1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4" name="Rectangle 286">
                <a:extLst>
                  <a:ext uri="{FF2B5EF4-FFF2-40B4-BE49-F238E27FC236}">
                    <a16:creationId xmlns:a16="http://schemas.microsoft.com/office/drawing/2014/main" id="{86903EF0-65FE-4399-9720-532F36847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5" name="Rectangle 287">
                <a:extLst>
                  <a:ext uri="{FF2B5EF4-FFF2-40B4-BE49-F238E27FC236}">
                    <a16:creationId xmlns:a16="http://schemas.microsoft.com/office/drawing/2014/main" id="{D7092943-4D7E-4F6F-AA7B-DF96377EBE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6" name="Rectangle 288">
                <a:extLst>
                  <a:ext uri="{FF2B5EF4-FFF2-40B4-BE49-F238E27FC236}">
                    <a16:creationId xmlns:a16="http://schemas.microsoft.com/office/drawing/2014/main" id="{F8EA507A-D5C9-4430-AC33-560ECA120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7" name="Rectangle 289">
                <a:extLst>
                  <a:ext uri="{FF2B5EF4-FFF2-40B4-BE49-F238E27FC236}">
                    <a16:creationId xmlns:a16="http://schemas.microsoft.com/office/drawing/2014/main" id="{9840B681-5A49-40DA-B395-CDF5D52C7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" name="Rectangle 290">
                <a:extLst>
                  <a:ext uri="{FF2B5EF4-FFF2-40B4-BE49-F238E27FC236}">
                    <a16:creationId xmlns:a16="http://schemas.microsoft.com/office/drawing/2014/main" id="{4AC92075-C7ED-4506-B19A-7AD15C6ED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9" name="Rectangle 291">
                <a:extLst>
                  <a:ext uri="{FF2B5EF4-FFF2-40B4-BE49-F238E27FC236}">
                    <a16:creationId xmlns:a16="http://schemas.microsoft.com/office/drawing/2014/main" id="{8B2306D1-32A5-4BC0-A2B9-4899B3B0AC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0" name="Rectangle 292">
                <a:extLst>
                  <a:ext uri="{FF2B5EF4-FFF2-40B4-BE49-F238E27FC236}">
                    <a16:creationId xmlns:a16="http://schemas.microsoft.com/office/drawing/2014/main" id="{C9C3A34E-51C9-4CAB-8939-9B541602A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" name="Rectangle 293">
                <a:extLst>
                  <a:ext uri="{FF2B5EF4-FFF2-40B4-BE49-F238E27FC236}">
                    <a16:creationId xmlns:a16="http://schemas.microsoft.com/office/drawing/2014/main" id="{E4E487FB-6774-41B3-B70E-962E6789E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2" name="Rectangle 294">
                <a:extLst>
                  <a:ext uri="{FF2B5EF4-FFF2-40B4-BE49-F238E27FC236}">
                    <a16:creationId xmlns:a16="http://schemas.microsoft.com/office/drawing/2014/main" id="{D9EA7F61-6362-41BF-BCE1-237BA98DC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3" name="Rectangle 295">
                <a:extLst>
                  <a:ext uri="{FF2B5EF4-FFF2-40B4-BE49-F238E27FC236}">
                    <a16:creationId xmlns:a16="http://schemas.microsoft.com/office/drawing/2014/main" id="{BD1FF09C-9196-4F19-88A1-44B53003A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4" name="Rectangle 296">
                <a:extLst>
                  <a:ext uri="{FF2B5EF4-FFF2-40B4-BE49-F238E27FC236}">
                    <a16:creationId xmlns:a16="http://schemas.microsoft.com/office/drawing/2014/main" id="{6B588302-5212-4FBA-B4E6-6BA4FAFCF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5" name="Rectangle 297">
                <a:extLst>
                  <a:ext uri="{FF2B5EF4-FFF2-40B4-BE49-F238E27FC236}">
                    <a16:creationId xmlns:a16="http://schemas.microsoft.com/office/drawing/2014/main" id="{3A18CC13-2491-402E-9D5B-F985EF0176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6" name="Rectangle 298">
                <a:extLst>
                  <a:ext uri="{FF2B5EF4-FFF2-40B4-BE49-F238E27FC236}">
                    <a16:creationId xmlns:a16="http://schemas.microsoft.com/office/drawing/2014/main" id="{A7DFA789-2A58-440A-8CAB-A7A3750F2B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7" name="Rectangle 299">
                <a:extLst>
                  <a:ext uri="{FF2B5EF4-FFF2-40B4-BE49-F238E27FC236}">
                    <a16:creationId xmlns:a16="http://schemas.microsoft.com/office/drawing/2014/main" id="{52B76638-63F7-4E42-A789-BC06E7973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8" name="Rectangle 300">
                <a:extLst>
                  <a:ext uri="{FF2B5EF4-FFF2-40B4-BE49-F238E27FC236}">
                    <a16:creationId xmlns:a16="http://schemas.microsoft.com/office/drawing/2014/main" id="{A1FD4078-5210-4BC5-A341-A7FC60E13C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9" name="Rectangle 301">
                <a:extLst>
                  <a:ext uri="{FF2B5EF4-FFF2-40B4-BE49-F238E27FC236}">
                    <a16:creationId xmlns:a16="http://schemas.microsoft.com/office/drawing/2014/main" id="{F1CB1799-D9BA-46EC-AFDB-5E47A1600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0" name="Rectangle 302">
                <a:extLst>
                  <a:ext uri="{FF2B5EF4-FFF2-40B4-BE49-F238E27FC236}">
                    <a16:creationId xmlns:a16="http://schemas.microsoft.com/office/drawing/2014/main" id="{B1B1C005-4440-4960-9DF4-6D8464F4EB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1" name="Rectangle 303">
                <a:extLst>
                  <a:ext uri="{FF2B5EF4-FFF2-40B4-BE49-F238E27FC236}">
                    <a16:creationId xmlns:a16="http://schemas.microsoft.com/office/drawing/2014/main" id="{A593746D-A739-47D1-8D27-09D619DDD6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2" name="Rectangle 304">
                <a:extLst>
                  <a:ext uri="{FF2B5EF4-FFF2-40B4-BE49-F238E27FC236}">
                    <a16:creationId xmlns:a16="http://schemas.microsoft.com/office/drawing/2014/main" id="{ABEECD41-30C4-4F42-9E07-C9DEE04E11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3" name="Rectangle 305">
                <a:extLst>
                  <a:ext uri="{FF2B5EF4-FFF2-40B4-BE49-F238E27FC236}">
                    <a16:creationId xmlns:a16="http://schemas.microsoft.com/office/drawing/2014/main" id="{BD64FEB2-FA7D-4A73-9115-8856B7446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4" name="Rectangle 306">
                <a:extLst>
                  <a:ext uri="{FF2B5EF4-FFF2-40B4-BE49-F238E27FC236}">
                    <a16:creationId xmlns:a16="http://schemas.microsoft.com/office/drawing/2014/main" id="{55F72AB5-A5E8-4254-88D3-DAFB30A878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5" name="Rectangle 307">
                <a:extLst>
                  <a:ext uri="{FF2B5EF4-FFF2-40B4-BE49-F238E27FC236}">
                    <a16:creationId xmlns:a16="http://schemas.microsoft.com/office/drawing/2014/main" id="{4430E1F7-DA6A-4DF7-B40A-EF8588E52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6" name="Rectangle 308">
                <a:extLst>
                  <a:ext uri="{FF2B5EF4-FFF2-40B4-BE49-F238E27FC236}">
                    <a16:creationId xmlns:a16="http://schemas.microsoft.com/office/drawing/2014/main" id="{051F4F53-3FC0-4F9A-8188-F12B286656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7" name="Rectangle 309">
                <a:extLst>
                  <a:ext uri="{FF2B5EF4-FFF2-40B4-BE49-F238E27FC236}">
                    <a16:creationId xmlns:a16="http://schemas.microsoft.com/office/drawing/2014/main" id="{A57F0A6D-CD56-40B4-98E1-8395FA7BEB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8" name="Rectangle 310">
                <a:extLst>
                  <a:ext uri="{FF2B5EF4-FFF2-40B4-BE49-F238E27FC236}">
                    <a16:creationId xmlns:a16="http://schemas.microsoft.com/office/drawing/2014/main" id="{BF8DC9DB-3229-4527-BE38-227F81CCBE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9" name="Rectangle 311">
                <a:extLst>
                  <a:ext uri="{FF2B5EF4-FFF2-40B4-BE49-F238E27FC236}">
                    <a16:creationId xmlns:a16="http://schemas.microsoft.com/office/drawing/2014/main" id="{F7942E99-EC4B-4B5E-8E55-6EC62F5CA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0" name="Rectangle 312">
                <a:extLst>
                  <a:ext uri="{FF2B5EF4-FFF2-40B4-BE49-F238E27FC236}">
                    <a16:creationId xmlns:a16="http://schemas.microsoft.com/office/drawing/2014/main" id="{635DE11E-AD2A-47F3-898F-189FB9F9C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1" name="Rectangle 313">
                <a:extLst>
                  <a:ext uri="{FF2B5EF4-FFF2-40B4-BE49-F238E27FC236}">
                    <a16:creationId xmlns:a16="http://schemas.microsoft.com/office/drawing/2014/main" id="{F24CA3EF-ED16-47BB-B584-3069A9A883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2" name="Rectangle 314">
                <a:extLst>
                  <a:ext uri="{FF2B5EF4-FFF2-40B4-BE49-F238E27FC236}">
                    <a16:creationId xmlns:a16="http://schemas.microsoft.com/office/drawing/2014/main" id="{BE3158ED-D64D-45EF-A6A3-4956ED472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3" name="Rectangle 315">
                <a:extLst>
                  <a:ext uri="{FF2B5EF4-FFF2-40B4-BE49-F238E27FC236}">
                    <a16:creationId xmlns:a16="http://schemas.microsoft.com/office/drawing/2014/main" id="{653EC06C-9B60-4CCB-A106-C73B6D3AD6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4" name="Rectangle 316">
                <a:extLst>
                  <a:ext uri="{FF2B5EF4-FFF2-40B4-BE49-F238E27FC236}">
                    <a16:creationId xmlns:a16="http://schemas.microsoft.com/office/drawing/2014/main" id="{06846151-A83F-40D7-BCDE-2C94E2CA6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5" name="Rectangle 317">
                <a:extLst>
                  <a:ext uri="{FF2B5EF4-FFF2-40B4-BE49-F238E27FC236}">
                    <a16:creationId xmlns:a16="http://schemas.microsoft.com/office/drawing/2014/main" id="{9B469023-9475-44AE-B5C9-4F6FD3258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6" name="Rectangle 318">
                <a:extLst>
                  <a:ext uri="{FF2B5EF4-FFF2-40B4-BE49-F238E27FC236}">
                    <a16:creationId xmlns:a16="http://schemas.microsoft.com/office/drawing/2014/main" id="{74AA274C-F2EE-44C3-A02F-3DB26AF0BA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7" name="Rectangle 319">
                <a:extLst>
                  <a:ext uri="{FF2B5EF4-FFF2-40B4-BE49-F238E27FC236}">
                    <a16:creationId xmlns:a16="http://schemas.microsoft.com/office/drawing/2014/main" id="{17142278-395D-486A-A6C3-15100F360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8" name="Rectangle 320">
                <a:extLst>
                  <a:ext uri="{FF2B5EF4-FFF2-40B4-BE49-F238E27FC236}">
                    <a16:creationId xmlns:a16="http://schemas.microsoft.com/office/drawing/2014/main" id="{0A9027F6-AC2C-4F82-B19A-83593D3092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9" name="Rectangle 321">
                <a:extLst>
                  <a:ext uri="{FF2B5EF4-FFF2-40B4-BE49-F238E27FC236}">
                    <a16:creationId xmlns:a16="http://schemas.microsoft.com/office/drawing/2014/main" id="{C10F897D-4634-4FDA-B8F9-CED2AF351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0" name="Rectangle 322">
                <a:extLst>
                  <a:ext uri="{FF2B5EF4-FFF2-40B4-BE49-F238E27FC236}">
                    <a16:creationId xmlns:a16="http://schemas.microsoft.com/office/drawing/2014/main" id="{B33D0067-6F7C-4E21-9B72-9C9F330CD0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1" name="Rectangle 323">
                <a:extLst>
                  <a:ext uri="{FF2B5EF4-FFF2-40B4-BE49-F238E27FC236}">
                    <a16:creationId xmlns:a16="http://schemas.microsoft.com/office/drawing/2014/main" id="{B54A38D1-C9B4-4237-892C-9E2411F7B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2" name="Rectangle 324">
                <a:extLst>
                  <a:ext uri="{FF2B5EF4-FFF2-40B4-BE49-F238E27FC236}">
                    <a16:creationId xmlns:a16="http://schemas.microsoft.com/office/drawing/2014/main" id="{F356D30C-44F5-490A-8050-864D049C4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3" name="Rectangle 325">
                <a:extLst>
                  <a:ext uri="{FF2B5EF4-FFF2-40B4-BE49-F238E27FC236}">
                    <a16:creationId xmlns:a16="http://schemas.microsoft.com/office/drawing/2014/main" id="{9BCB3BD1-E9CC-4471-8024-E0A5889A6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4" name="Rectangle 326">
                <a:extLst>
                  <a:ext uri="{FF2B5EF4-FFF2-40B4-BE49-F238E27FC236}">
                    <a16:creationId xmlns:a16="http://schemas.microsoft.com/office/drawing/2014/main" id="{D2FBB461-75B5-4C06-AD18-0E2532AFC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5" name="Rectangle 327">
                <a:extLst>
                  <a:ext uri="{FF2B5EF4-FFF2-40B4-BE49-F238E27FC236}">
                    <a16:creationId xmlns:a16="http://schemas.microsoft.com/office/drawing/2014/main" id="{DA051067-3A55-4D3B-8847-E895995EF8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6" name="Rectangle 328">
                <a:extLst>
                  <a:ext uri="{FF2B5EF4-FFF2-40B4-BE49-F238E27FC236}">
                    <a16:creationId xmlns:a16="http://schemas.microsoft.com/office/drawing/2014/main" id="{B4219B53-6E5B-43C3-A658-536CD1B7EE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7" name="Rectangle 329">
                <a:extLst>
                  <a:ext uri="{FF2B5EF4-FFF2-40B4-BE49-F238E27FC236}">
                    <a16:creationId xmlns:a16="http://schemas.microsoft.com/office/drawing/2014/main" id="{E65B7D49-BF6A-4579-AD01-2EF029083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8" name="Rectangle 330">
                <a:extLst>
                  <a:ext uri="{FF2B5EF4-FFF2-40B4-BE49-F238E27FC236}">
                    <a16:creationId xmlns:a16="http://schemas.microsoft.com/office/drawing/2014/main" id="{2F99158E-84C2-4D0A-939F-C4FD3BC8D4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9" name="Rectangle 331">
                <a:extLst>
                  <a:ext uri="{FF2B5EF4-FFF2-40B4-BE49-F238E27FC236}">
                    <a16:creationId xmlns:a16="http://schemas.microsoft.com/office/drawing/2014/main" id="{28850D5E-6F1E-435D-B198-BE3A0762B1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0" name="Rectangle 332">
                <a:extLst>
                  <a:ext uri="{FF2B5EF4-FFF2-40B4-BE49-F238E27FC236}">
                    <a16:creationId xmlns:a16="http://schemas.microsoft.com/office/drawing/2014/main" id="{992114D4-01F2-433D-B1FB-FFBD4B73F9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1" name="Rectangle 333">
                <a:extLst>
                  <a:ext uri="{FF2B5EF4-FFF2-40B4-BE49-F238E27FC236}">
                    <a16:creationId xmlns:a16="http://schemas.microsoft.com/office/drawing/2014/main" id="{5F609357-FD49-4BCD-9DD1-73D9AA29E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2" name="Rectangle 334">
                <a:extLst>
                  <a:ext uri="{FF2B5EF4-FFF2-40B4-BE49-F238E27FC236}">
                    <a16:creationId xmlns:a16="http://schemas.microsoft.com/office/drawing/2014/main" id="{9EBB7853-F0BC-4BB2-B3ED-482D33144F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3" name="Rectangle 335">
                <a:extLst>
                  <a:ext uri="{FF2B5EF4-FFF2-40B4-BE49-F238E27FC236}">
                    <a16:creationId xmlns:a16="http://schemas.microsoft.com/office/drawing/2014/main" id="{9867FE72-AAA8-471E-8EA7-CC7F577603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4" name="Rectangle 336">
                <a:extLst>
                  <a:ext uri="{FF2B5EF4-FFF2-40B4-BE49-F238E27FC236}">
                    <a16:creationId xmlns:a16="http://schemas.microsoft.com/office/drawing/2014/main" id="{3333CFF8-18BF-4DF8-A81E-47DBC767A3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5" name="Rectangle 337">
                <a:extLst>
                  <a:ext uri="{FF2B5EF4-FFF2-40B4-BE49-F238E27FC236}">
                    <a16:creationId xmlns:a16="http://schemas.microsoft.com/office/drawing/2014/main" id="{274ABF1B-296C-4CB8-9D7F-DB3197B44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6" name="Rectangle 338">
                <a:extLst>
                  <a:ext uri="{FF2B5EF4-FFF2-40B4-BE49-F238E27FC236}">
                    <a16:creationId xmlns:a16="http://schemas.microsoft.com/office/drawing/2014/main" id="{42D8965E-A22E-4191-9C15-51D36617D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7" name="Rectangle 339">
                <a:extLst>
                  <a:ext uri="{FF2B5EF4-FFF2-40B4-BE49-F238E27FC236}">
                    <a16:creationId xmlns:a16="http://schemas.microsoft.com/office/drawing/2014/main" id="{60243358-64AD-48CD-AFFE-E6EC917E1A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8" name="Rectangle 340">
                <a:extLst>
                  <a:ext uri="{FF2B5EF4-FFF2-40B4-BE49-F238E27FC236}">
                    <a16:creationId xmlns:a16="http://schemas.microsoft.com/office/drawing/2014/main" id="{4E02DE17-0B2F-4D42-9468-9BBB343526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" name="Rectangle 341">
                <a:extLst>
                  <a:ext uri="{FF2B5EF4-FFF2-40B4-BE49-F238E27FC236}">
                    <a16:creationId xmlns:a16="http://schemas.microsoft.com/office/drawing/2014/main" id="{BFE2F26C-5312-4467-88CC-EB2E73A2C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0" name="Rectangle 342">
                <a:extLst>
                  <a:ext uri="{FF2B5EF4-FFF2-40B4-BE49-F238E27FC236}">
                    <a16:creationId xmlns:a16="http://schemas.microsoft.com/office/drawing/2014/main" id="{D5226174-A1D3-4358-B813-8B40C7DFF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1" name="Rectangle 343">
                <a:extLst>
                  <a:ext uri="{FF2B5EF4-FFF2-40B4-BE49-F238E27FC236}">
                    <a16:creationId xmlns:a16="http://schemas.microsoft.com/office/drawing/2014/main" id="{C249EF77-85E2-4763-B245-B95B52EF3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" name="Rectangle 344">
                <a:extLst>
                  <a:ext uri="{FF2B5EF4-FFF2-40B4-BE49-F238E27FC236}">
                    <a16:creationId xmlns:a16="http://schemas.microsoft.com/office/drawing/2014/main" id="{567E25A4-2333-48EE-8F02-B5528B109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" name="Rectangle 345">
                <a:extLst>
                  <a:ext uri="{FF2B5EF4-FFF2-40B4-BE49-F238E27FC236}">
                    <a16:creationId xmlns:a16="http://schemas.microsoft.com/office/drawing/2014/main" id="{167C4E53-CD85-4A39-B55C-030AB14B4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" name="Rectangle 346">
                <a:extLst>
                  <a:ext uri="{FF2B5EF4-FFF2-40B4-BE49-F238E27FC236}">
                    <a16:creationId xmlns:a16="http://schemas.microsoft.com/office/drawing/2014/main" id="{D2EB16BB-689D-422F-BEA9-8D47D15FA1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5" name="Rectangle 347">
                <a:extLst>
                  <a:ext uri="{FF2B5EF4-FFF2-40B4-BE49-F238E27FC236}">
                    <a16:creationId xmlns:a16="http://schemas.microsoft.com/office/drawing/2014/main" id="{BFEFE1CD-D427-468C-8C1F-C91CFC1673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6" name="Rectangle 348">
                <a:extLst>
                  <a:ext uri="{FF2B5EF4-FFF2-40B4-BE49-F238E27FC236}">
                    <a16:creationId xmlns:a16="http://schemas.microsoft.com/office/drawing/2014/main" id="{48E989EF-898B-4AE9-9EEA-4E9A0B1C8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7" name="Rectangle 349">
                <a:extLst>
                  <a:ext uri="{FF2B5EF4-FFF2-40B4-BE49-F238E27FC236}">
                    <a16:creationId xmlns:a16="http://schemas.microsoft.com/office/drawing/2014/main" id="{5F5603C7-C267-45BF-8358-405CF23A3C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8" name="Rectangle 350">
                <a:extLst>
                  <a:ext uri="{FF2B5EF4-FFF2-40B4-BE49-F238E27FC236}">
                    <a16:creationId xmlns:a16="http://schemas.microsoft.com/office/drawing/2014/main" id="{28D489E1-5F53-4D6A-8A4E-848DDA75F6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9" name="Rectangle 351">
                <a:extLst>
                  <a:ext uri="{FF2B5EF4-FFF2-40B4-BE49-F238E27FC236}">
                    <a16:creationId xmlns:a16="http://schemas.microsoft.com/office/drawing/2014/main" id="{A3E88DA5-3418-4304-B64C-D9A8F162B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" name="Rectangle 352">
                <a:extLst>
                  <a:ext uri="{FF2B5EF4-FFF2-40B4-BE49-F238E27FC236}">
                    <a16:creationId xmlns:a16="http://schemas.microsoft.com/office/drawing/2014/main" id="{84CC4EB6-2296-431C-8FC4-B5FDF37A55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1" name="Rectangle 353">
                <a:extLst>
                  <a:ext uri="{FF2B5EF4-FFF2-40B4-BE49-F238E27FC236}">
                    <a16:creationId xmlns:a16="http://schemas.microsoft.com/office/drawing/2014/main" id="{BDB41109-46CD-4666-B469-15E8F8631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2" name="Rectangle 354">
                <a:extLst>
                  <a:ext uri="{FF2B5EF4-FFF2-40B4-BE49-F238E27FC236}">
                    <a16:creationId xmlns:a16="http://schemas.microsoft.com/office/drawing/2014/main" id="{0015FFB6-58A7-41BA-B29A-9E5D5031F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3" name="Rectangle 355">
                <a:extLst>
                  <a:ext uri="{FF2B5EF4-FFF2-40B4-BE49-F238E27FC236}">
                    <a16:creationId xmlns:a16="http://schemas.microsoft.com/office/drawing/2014/main" id="{A26B488F-3F6A-4E23-B244-0EC9B08EA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4" name="Rectangle 356">
                <a:extLst>
                  <a:ext uri="{FF2B5EF4-FFF2-40B4-BE49-F238E27FC236}">
                    <a16:creationId xmlns:a16="http://schemas.microsoft.com/office/drawing/2014/main" id="{03F45442-6BF6-4C21-9152-56511D9EE7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5" name="Rectangle 357">
                <a:extLst>
                  <a:ext uri="{FF2B5EF4-FFF2-40B4-BE49-F238E27FC236}">
                    <a16:creationId xmlns:a16="http://schemas.microsoft.com/office/drawing/2014/main" id="{0AC34100-024F-41FD-8453-729EA22322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6" name="Rectangle 358">
                <a:extLst>
                  <a:ext uri="{FF2B5EF4-FFF2-40B4-BE49-F238E27FC236}">
                    <a16:creationId xmlns:a16="http://schemas.microsoft.com/office/drawing/2014/main" id="{C702B644-FF93-494B-8FF3-9979C6A700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7" name="Rectangle 359">
                <a:extLst>
                  <a:ext uri="{FF2B5EF4-FFF2-40B4-BE49-F238E27FC236}">
                    <a16:creationId xmlns:a16="http://schemas.microsoft.com/office/drawing/2014/main" id="{1EBDFFC5-35B9-4388-BA89-8D64F0E8E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8" name="Rectangle 360">
                <a:extLst>
                  <a:ext uri="{FF2B5EF4-FFF2-40B4-BE49-F238E27FC236}">
                    <a16:creationId xmlns:a16="http://schemas.microsoft.com/office/drawing/2014/main" id="{44EBE8E1-0A94-4527-900F-AE403ED15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9" name="Rectangle 361">
                <a:extLst>
                  <a:ext uri="{FF2B5EF4-FFF2-40B4-BE49-F238E27FC236}">
                    <a16:creationId xmlns:a16="http://schemas.microsoft.com/office/drawing/2014/main" id="{D0C10D66-63C3-4F9D-803E-D99A5742CE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0" name="Rectangle 362">
                <a:extLst>
                  <a:ext uri="{FF2B5EF4-FFF2-40B4-BE49-F238E27FC236}">
                    <a16:creationId xmlns:a16="http://schemas.microsoft.com/office/drawing/2014/main" id="{D06DFB21-A0D2-4303-98B6-53A25F852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1" name="Rectangle 363">
                <a:extLst>
                  <a:ext uri="{FF2B5EF4-FFF2-40B4-BE49-F238E27FC236}">
                    <a16:creationId xmlns:a16="http://schemas.microsoft.com/office/drawing/2014/main" id="{61408199-EE43-4AEF-954E-824F30E900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2" name="Rectangle 364">
                <a:extLst>
                  <a:ext uri="{FF2B5EF4-FFF2-40B4-BE49-F238E27FC236}">
                    <a16:creationId xmlns:a16="http://schemas.microsoft.com/office/drawing/2014/main" id="{BE5234FA-64B3-4D79-BB62-C44E87F4F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3" name="Rectangle 365">
                <a:extLst>
                  <a:ext uri="{FF2B5EF4-FFF2-40B4-BE49-F238E27FC236}">
                    <a16:creationId xmlns:a16="http://schemas.microsoft.com/office/drawing/2014/main" id="{97578E6D-7D60-46B5-9EF1-B51E7D238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4" name="Rectangle 366">
                <a:extLst>
                  <a:ext uri="{FF2B5EF4-FFF2-40B4-BE49-F238E27FC236}">
                    <a16:creationId xmlns:a16="http://schemas.microsoft.com/office/drawing/2014/main" id="{AA3C4E37-86CC-4688-97DE-93A06B321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5" name="Rectangle 367">
                <a:extLst>
                  <a:ext uri="{FF2B5EF4-FFF2-40B4-BE49-F238E27FC236}">
                    <a16:creationId xmlns:a16="http://schemas.microsoft.com/office/drawing/2014/main" id="{B41C56CB-B216-41E5-953E-A23C56E72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6" name="Rectangle 368">
                <a:extLst>
                  <a:ext uri="{FF2B5EF4-FFF2-40B4-BE49-F238E27FC236}">
                    <a16:creationId xmlns:a16="http://schemas.microsoft.com/office/drawing/2014/main" id="{1F1F5C12-5B59-4889-88F1-568BEE939F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7" name="Rectangle 369">
                <a:extLst>
                  <a:ext uri="{FF2B5EF4-FFF2-40B4-BE49-F238E27FC236}">
                    <a16:creationId xmlns:a16="http://schemas.microsoft.com/office/drawing/2014/main" id="{45C43AB2-8BC1-4058-942E-392372932F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8" name="Rectangle 370">
                <a:extLst>
                  <a:ext uri="{FF2B5EF4-FFF2-40B4-BE49-F238E27FC236}">
                    <a16:creationId xmlns:a16="http://schemas.microsoft.com/office/drawing/2014/main" id="{43516535-5807-4299-8F34-726555DAB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9" name="Rectangle 371">
                <a:extLst>
                  <a:ext uri="{FF2B5EF4-FFF2-40B4-BE49-F238E27FC236}">
                    <a16:creationId xmlns:a16="http://schemas.microsoft.com/office/drawing/2014/main" id="{68441DE9-B3EF-441C-8AD8-D225DEEA3B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0" name="Rectangle 372">
                <a:extLst>
                  <a:ext uri="{FF2B5EF4-FFF2-40B4-BE49-F238E27FC236}">
                    <a16:creationId xmlns:a16="http://schemas.microsoft.com/office/drawing/2014/main" id="{35CE296C-EC7F-4CBF-8508-C28D38035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1" name="Rectangle 373">
                <a:extLst>
                  <a:ext uri="{FF2B5EF4-FFF2-40B4-BE49-F238E27FC236}">
                    <a16:creationId xmlns:a16="http://schemas.microsoft.com/office/drawing/2014/main" id="{CABBC0A8-EF08-4FE1-AEAD-9782D166EA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2" name="Rectangle 374">
                <a:extLst>
                  <a:ext uri="{FF2B5EF4-FFF2-40B4-BE49-F238E27FC236}">
                    <a16:creationId xmlns:a16="http://schemas.microsoft.com/office/drawing/2014/main" id="{A2C3CEB6-6E53-4BD3-9A77-B59AC646D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3" name="Rectangle 375">
                <a:extLst>
                  <a:ext uri="{FF2B5EF4-FFF2-40B4-BE49-F238E27FC236}">
                    <a16:creationId xmlns:a16="http://schemas.microsoft.com/office/drawing/2014/main" id="{FDD90057-F0CB-4C4F-B87C-0C30F75FD1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4" name="Rectangle 376">
                <a:extLst>
                  <a:ext uri="{FF2B5EF4-FFF2-40B4-BE49-F238E27FC236}">
                    <a16:creationId xmlns:a16="http://schemas.microsoft.com/office/drawing/2014/main" id="{BA6919DA-1AC6-4DC0-B2E5-A84895A732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5" name="Rectangle 377">
                <a:extLst>
                  <a:ext uri="{FF2B5EF4-FFF2-40B4-BE49-F238E27FC236}">
                    <a16:creationId xmlns:a16="http://schemas.microsoft.com/office/drawing/2014/main" id="{2C126892-0C26-4C5D-A15D-496DC6EC9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6" name="Rectangle 378">
                <a:extLst>
                  <a:ext uri="{FF2B5EF4-FFF2-40B4-BE49-F238E27FC236}">
                    <a16:creationId xmlns:a16="http://schemas.microsoft.com/office/drawing/2014/main" id="{8540BD4B-E61C-4FA5-945D-697096ADD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7" name="Rectangle 379">
                <a:extLst>
                  <a:ext uri="{FF2B5EF4-FFF2-40B4-BE49-F238E27FC236}">
                    <a16:creationId xmlns:a16="http://schemas.microsoft.com/office/drawing/2014/main" id="{FAAA8283-38AE-4B47-8786-2A0239DE28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8" name="Rectangle 380">
                <a:extLst>
                  <a:ext uri="{FF2B5EF4-FFF2-40B4-BE49-F238E27FC236}">
                    <a16:creationId xmlns:a16="http://schemas.microsoft.com/office/drawing/2014/main" id="{FFE7EF3D-8A3F-4705-99F4-81CB1F81DE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9" name="Rectangle 381">
                <a:extLst>
                  <a:ext uri="{FF2B5EF4-FFF2-40B4-BE49-F238E27FC236}">
                    <a16:creationId xmlns:a16="http://schemas.microsoft.com/office/drawing/2014/main" id="{667D78D4-2CBB-41CD-BA3D-515A28002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0" name="Rectangle 382">
                <a:extLst>
                  <a:ext uri="{FF2B5EF4-FFF2-40B4-BE49-F238E27FC236}">
                    <a16:creationId xmlns:a16="http://schemas.microsoft.com/office/drawing/2014/main" id="{2F0760EF-DFBD-4A0A-AA08-E52C1ED0D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1" name="Rectangle 383">
                <a:extLst>
                  <a:ext uri="{FF2B5EF4-FFF2-40B4-BE49-F238E27FC236}">
                    <a16:creationId xmlns:a16="http://schemas.microsoft.com/office/drawing/2014/main" id="{39689C8C-3E04-4EED-87A1-A00CB3245C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2" name="Rectangle 384">
                <a:extLst>
                  <a:ext uri="{FF2B5EF4-FFF2-40B4-BE49-F238E27FC236}">
                    <a16:creationId xmlns:a16="http://schemas.microsoft.com/office/drawing/2014/main" id="{48E7C29E-3CDC-4D03-B4CC-4069DC298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3" name="Rectangle 385">
                <a:extLst>
                  <a:ext uri="{FF2B5EF4-FFF2-40B4-BE49-F238E27FC236}">
                    <a16:creationId xmlns:a16="http://schemas.microsoft.com/office/drawing/2014/main" id="{F7C9DE82-7844-49F2-9CA2-B48258C83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4" name="Rectangle 386">
                <a:extLst>
                  <a:ext uri="{FF2B5EF4-FFF2-40B4-BE49-F238E27FC236}">
                    <a16:creationId xmlns:a16="http://schemas.microsoft.com/office/drawing/2014/main" id="{13B1D471-D01F-46DA-8DFD-54CE07F7CD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5" name="Rectangle 387">
                <a:extLst>
                  <a:ext uri="{FF2B5EF4-FFF2-40B4-BE49-F238E27FC236}">
                    <a16:creationId xmlns:a16="http://schemas.microsoft.com/office/drawing/2014/main" id="{F6376B59-7A56-41A2-AB11-EFFB2F39C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6" name="Rectangle 388">
                <a:extLst>
                  <a:ext uri="{FF2B5EF4-FFF2-40B4-BE49-F238E27FC236}">
                    <a16:creationId xmlns:a16="http://schemas.microsoft.com/office/drawing/2014/main" id="{70769F69-0FB8-4984-BA65-443A054434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7" name="Rectangle 389">
                <a:extLst>
                  <a:ext uri="{FF2B5EF4-FFF2-40B4-BE49-F238E27FC236}">
                    <a16:creationId xmlns:a16="http://schemas.microsoft.com/office/drawing/2014/main" id="{E3FCB7B9-81CE-42D6-9BBC-16037DF91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8" name="Rectangle 390">
                <a:extLst>
                  <a:ext uri="{FF2B5EF4-FFF2-40B4-BE49-F238E27FC236}">
                    <a16:creationId xmlns:a16="http://schemas.microsoft.com/office/drawing/2014/main" id="{4C3CA0B7-E246-4DD7-BC3D-5C20D04F97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9" name="Rectangle 391">
                <a:extLst>
                  <a:ext uri="{FF2B5EF4-FFF2-40B4-BE49-F238E27FC236}">
                    <a16:creationId xmlns:a16="http://schemas.microsoft.com/office/drawing/2014/main" id="{471D2C8E-60D2-44CA-A15E-9257D37780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0" name="Rectangle 392">
                <a:extLst>
                  <a:ext uri="{FF2B5EF4-FFF2-40B4-BE49-F238E27FC236}">
                    <a16:creationId xmlns:a16="http://schemas.microsoft.com/office/drawing/2014/main" id="{D1156A07-6F7C-42BE-8B5E-D29D96D9C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" name="Rectangle 393">
                <a:extLst>
                  <a:ext uri="{FF2B5EF4-FFF2-40B4-BE49-F238E27FC236}">
                    <a16:creationId xmlns:a16="http://schemas.microsoft.com/office/drawing/2014/main" id="{AD5742A6-1E1E-4DD4-BE3F-69B2B3C4FA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2" name="Rectangle 394">
                <a:extLst>
                  <a:ext uri="{FF2B5EF4-FFF2-40B4-BE49-F238E27FC236}">
                    <a16:creationId xmlns:a16="http://schemas.microsoft.com/office/drawing/2014/main" id="{6042868F-5998-4655-8E6C-0B3B7FBBF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3" name="Rectangle 395">
                <a:extLst>
                  <a:ext uri="{FF2B5EF4-FFF2-40B4-BE49-F238E27FC236}">
                    <a16:creationId xmlns:a16="http://schemas.microsoft.com/office/drawing/2014/main" id="{0552A94A-BF16-45F9-B906-41917BB29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4" name="Rectangle 396">
                <a:extLst>
                  <a:ext uri="{FF2B5EF4-FFF2-40B4-BE49-F238E27FC236}">
                    <a16:creationId xmlns:a16="http://schemas.microsoft.com/office/drawing/2014/main" id="{6CFE8C82-90EC-4A60-BE93-281DCC48D5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5" name="Rectangle 397">
                <a:extLst>
                  <a:ext uri="{FF2B5EF4-FFF2-40B4-BE49-F238E27FC236}">
                    <a16:creationId xmlns:a16="http://schemas.microsoft.com/office/drawing/2014/main" id="{378D5B27-9124-4D69-8EB3-7CEA553751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6" name="Rectangle 398">
                <a:extLst>
                  <a:ext uri="{FF2B5EF4-FFF2-40B4-BE49-F238E27FC236}">
                    <a16:creationId xmlns:a16="http://schemas.microsoft.com/office/drawing/2014/main" id="{3D7995C1-F551-419B-98A0-8E968099E6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7" name="Rectangle 399">
                <a:extLst>
                  <a:ext uri="{FF2B5EF4-FFF2-40B4-BE49-F238E27FC236}">
                    <a16:creationId xmlns:a16="http://schemas.microsoft.com/office/drawing/2014/main" id="{80630348-AEE9-4860-8B7C-93FE4A75B5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8" name="Rectangle 400">
                <a:extLst>
                  <a:ext uri="{FF2B5EF4-FFF2-40B4-BE49-F238E27FC236}">
                    <a16:creationId xmlns:a16="http://schemas.microsoft.com/office/drawing/2014/main" id="{A77F99A5-9C27-4238-8890-8774617B67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9" name="Rectangle 401">
                <a:extLst>
                  <a:ext uri="{FF2B5EF4-FFF2-40B4-BE49-F238E27FC236}">
                    <a16:creationId xmlns:a16="http://schemas.microsoft.com/office/drawing/2014/main" id="{E8C8D2D2-282B-4907-A931-6050676593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0" name="Rectangle 402">
                <a:extLst>
                  <a:ext uri="{FF2B5EF4-FFF2-40B4-BE49-F238E27FC236}">
                    <a16:creationId xmlns:a16="http://schemas.microsoft.com/office/drawing/2014/main" id="{BEAD4E5D-EFAF-4E87-A191-2DAB93DE22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1" name="Rectangle 403">
                <a:extLst>
                  <a:ext uri="{FF2B5EF4-FFF2-40B4-BE49-F238E27FC236}">
                    <a16:creationId xmlns:a16="http://schemas.microsoft.com/office/drawing/2014/main" id="{C81C6EAB-7351-43ED-A6B4-8E03F92FD0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2" name="Rectangle 404">
                <a:extLst>
                  <a:ext uri="{FF2B5EF4-FFF2-40B4-BE49-F238E27FC236}">
                    <a16:creationId xmlns:a16="http://schemas.microsoft.com/office/drawing/2014/main" id="{0D08C8A1-7D0C-40E5-9205-8EB7E7F897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1" name="Line 405">
              <a:extLst>
                <a:ext uri="{FF2B5EF4-FFF2-40B4-BE49-F238E27FC236}">
                  <a16:creationId xmlns:a16="http://schemas.microsoft.com/office/drawing/2014/main" id="{ABECD054-A2AC-4C2A-AB97-DF4385A82D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4" y="616"/>
              <a:ext cx="0" cy="31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406">
              <a:extLst>
                <a:ext uri="{FF2B5EF4-FFF2-40B4-BE49-F238E27FC236}">
                  <a16:creationId xmlns:a16="http://schemas.microsoft.com/office/drawing/2014/main" id="{C850D1A6-1132-4E19-9CE0-EE888437E5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" y="2186"/>
              <a:ext cx="31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Text Box 407">
            <a:extLst>
              <a:ext uri="{FF2B5EF4-FFF2-40B4-BE49-F238E27FC236}">
                <a16:creationId xmlns:a16="http://schemas.microsoft.com/office/drawing/2014/main" id="{54E3DE8E-4B3B-4792-B7C4-70BB95A42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37719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" name="Text Box 408">
            <a:extLst>
              <a:ext uri="{FF2B5EF4-FFF2-40B4-BE49-F238E27FC236}">
                <a16:creationId xmlns:a16="http://schemas.microsoft.com/office/drawing/2014/main" id="{52376BBB-0623-4A11-BC84-01A258E75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36893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11" name="Text Box 409">
            <a:extLst>
              <a:ext uri="{FF2B5EF4-FFF2-40B4-BE49-F238E27FC236}">
                <a16:creationId xmlns:a16="http://schemas.microsoft.com/office/drawing/2014/main" id="{F1C17514-EC20-4922-811B-24826DBFD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2" name="Text Box 410">
            <a:extLst>
              <a:ext uri="{FF2B5EF4-FFF2-40B4-BE49-F238E27FC236}">
                <a16:creationId xmlns:a16="http://schemas.microsoft.com/office/drawing/2014/main" id="{FF6BFF0E-9FA7-4259-9B99-7A72DF1AE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3" name="Text Box 411">
            <a:extLst>
              <a:ext uri="{FF2B5EF4-FFF2-40B4-BE49-F238E27FC236}">
                <a16:creationId xmlns:a16="http://schemas.microsoft.com/office/drawing/2014/main" id="{8D234A90-6EFA-4EFD-9804-630508BAE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31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Text Box 412">
            <a:extLst>
              <a:ext uri="{FF2B5EF4-FFF2-40B4-BE49-F238E27FC236}">
                <a16:creationId xmlns:a16="http://schemas.microsoft.com/office/drawing/2014/main" id="{04C31D0B-53AD-4B1B-950A-D3D7CFB4E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5" name="Text Box 413">
            <a:extLst>
              <a:ext uri="{FF2B5EF4-FFF2-40B4-BE49-F238E27FC236}">
                <a16:creationId xmlns:a16="http://schemas.microsoft.com/office/drawing/2014/main" id="{E01947E4-4E47-4671-81D6-8CE20BC52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30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Text Box 414">
            <a:extLst>
              <a:ext uri="{FF2B5EF4-FFF2-40B4-BE49-F238E27FC236}">
                <a16:creationId xmlns:a16="http://schemas.microsoft.com/office/drawing/2014/main" id="{32C8CE7A-645D-4A8F-9A3F-B2E97CE8D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7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7" name="Text Box 415">
            <a:extLst>
              <a:ext uri="{FF2B5EF4-FFF2-40B4-BE49-F238E27FC236}">
                <a16:creationId xmlns:a16="http://schemas.microsoft.com/office/drawing/2014/main" id="{2B0864F3-65D3-4F13-AC32-CA0573058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8" name="Text Box 416">
            <a:extLst>
              <a:ext uri="{FF2B5EF4-FFF2-40B4-BE49-F238E27FC236}">
                <a16:creationId xmlns:a16="http://schemas.microsoft.com/office/drawing/2014/main" id="{D43C1DA5-1A1C-4F9A-A1C5-C5B99E12A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0" y="370840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Text Box 417">
            <a:extLst>
              <a:ext uri="{FF2B5EF4-FFF2-40B4-BE49-F238E27FC236}">
                <a16:creationId xmlns:a16="http://schemas.microsoft.com/office/drawing/2014/main" id="{C9155D27-D701-4D60-84C6-810F372EF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0" name="Text Box 418">
            <a:extLst>
              <a:ext uri="{FF2B5EF4-FFF2-40B4-BE49-F238E27FC236}">
                <a16:creationId xmlns:a16="http://schemas.microsoft.com/office/drawing/2014/main" id="{FF1CC0AF-6340-4734-9703-213B329C7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3702050"/>
            <a:ext cx="3619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21" name="Text Box 419">
            <a:extLst>
              <a:ext uri="{FF2B5EF4-FFF2-40B4-BE49-F238E27FC236}">
                <a16:creationId xmlns:a16="http://schemas.microsoft.com/office/drawing/2014/main" id="{359E13B9-6D68-442A-8E1B-3ECB44225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" y="3708400"/>
            <a:ext cx="35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-9</a:t>
            </a:r>
          </a:p>
        </p:txBody>
      </p:sp>
      <p:sp>
        <p:nvSpPr>
          <p:cNvPr id="22" name="Text Box 420">
            <a:extLst>
              <a:ext uri="{FF2B5EF4-FFF2-40B4-BE49-F238E27FC236}">
                <a16:creationId xmlns:a16="http://schemas.microsoft.com/office/drawing/2014/main" id="{9D6377C2-ED36-47A9-A224-7F45A3780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3708400"/>
            <a:ext cx="342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-8</a:t>
            </a:r>
          </a:p>
        </p:txBody>
      </p:sp>
      <p:sp>
        <p:nvSpPr>
          <p:cNvPr id="23" name="Text Box 421">
            <a:extLst>
              <a:ext uri="{FF2B5EF4-FFF2-40B4-BE49-F238E27FC236}">
                <a16:creationId xmlns:a16="http://schemas.microsoft.com/office/drawing/2014/main" id="{1466B187-8636-496A-AB4C-57ED2841B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100" y="3714750"/>
            <a:ext cx="317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-7</a:t>
            </a:r>
          </a:p>
        </p:txBody>
      </p:sp>
      <p:sp>
        <p:nvSpPr>
          <p:cNvPr id="24" name="Text Box 422">
            <a:extLst>
              <a:ext uri="{FF2B5EF4-FFF2-40B4-BE49-F238E27FC236}">
                <a16:creationId xmlns:a16="http://schemas.microsoft.com/office/drawing/2014/main" id="{EB56158C-3BBE-4D1A-8597-0489A184E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3708400"/>
            <a:ext cx="3619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-6</a:t>
            </a:r>
          </a:p>
        </p:txBody>
      </p:sp>
      <p:sp>
        <p:nvSpPr>
          <p:cNvPr id="25" name="Text Box 423">
            <a:extLst>
              <a:ext uri="{FF2B5EF4-FFF2-40B4-BE49-F238E27FC236}">
                <a16:creationId xmlns:a16="http://schemas.microsoft.com/office/drawing/2014/main" id="{ABA5ECDF-69B0-4807-9ADE-1472D6002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3714750"/>
            <a:ext cx="374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-5</a:t>
            </a:r>
          </a:p>
        </p:txBody>
      </p:sp>
      <p:sp>
        <p:nvSpPr>
          <p:cNvPr id="26" name="Text Box 424">
            <a:extLst>
              <a:ext uri="{FF2B5EF4-FFF2-40B4-BE49-F238E27FC236}">
                <a16:creationId xmlns:a16="http://schemas.microsoft.com/office/drawing/2014/main" id="{A7F6DBAD-162D-4F38-B4D6-E25DB04C8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400" y="3708400"/>
            <a:ext cx="3619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-4</a:t>
            </a:r>
          </a:p>
        </p:txBody>
      </p:sp>
      <p:sp>
        <p:nvSpPr>
          <p:cNvPr id="27" name="Text Box 425">
            <a:extLst>
              <a:ext uri="{FF2B5EF4-FFF2-40B4-BE49-F238E27FC236}">
                <a16:creationId xmlns:a16="http://schemas.microsoft.com/office/drawing/2014/main" id="{4A97FDEC-BB31-44AD-B20E-DA7FBE94A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708400"/>
            <a:ext cx="381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-3</a:t>
            </a:r>
          </a:p>
        </p:txBody>
      </p:sp>
      <p:sp>
        <p:nvSpPr>
          <p:cNvPr id="28" name="Text Box 426">
            <a:extLst>
              <a:ext uri="{FF2B5EF4-FFF2-40B4-BE49-F238E27FC236}">
                <a16:creationId xmlns:a16="http://schemas.microsoft.com/office/drawing/2014/main" id="{574361F2-01B6-4D5C-B92E-285D7C95B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700" y="3708400"/>
            <a:ext cx="368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-2</a:t>
            </a:r>
          </a:p>
        </p:txBody>
      </p:sp>
      <p:sp>
        <p:nvSpPr>
          <p:cNvPr id="29" name="Text Box 427">
            <a:extLst>
              <a:ext uri="{FF2B5EF4-FFF2-40B4-BE49-F238E27FC236}">
                <a16:creationId xmlns:a16="http://schemas.microsoft.com/office/drawing/2014/main" id="{0CD517D9-D9C9-4DE3-AEA6-FDD846F00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100" y="3714750"/>
            <a:ext cx="368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30" name="Text Box 428">
            <a:extLst>
              <a:ext uri="{FF2B5EF4-FFF2-40B4-BE49-F238E27FC236}">
                <a16:creationId xmlns:a16="http://schemas.microsoft.com/office/drawing/2014/main" id="{04D63A88-823C-44C5-ADE4-D4A016A80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3702050"/>
            <a:ext cx="387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-10</a:t>
            </a:r>
          </a:p>
        </p:txBody>
      </p:sp>
      <p:sp>
        <p:nvSpPr>
          <p:cNvPr id="31" name="Text Box 429">
            <a:extLst>
              <a:ext uri="{FF2B5EF4-FFF2-40B4-BE49-F238E27FC236}">
                <a16:creationId xmlns:a16="http://schemas.microsoft.com/office/drawing/2014/main" id="{191B5BAE-81DD-4868-999F-69ECDC7F2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00" y="35433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32" name="Text Box 430">
            <a:extLst>
              <a:ext uri="{FF2B5EF4-FFF2-40B4-BE49-F238E27FC236}">
                <a16:creationId xmlns:a16="http://schemas.microsoft.com/office/drawing/2014/main" id="{EC12AFAA-E17E-4455-9A42-07A47C9BA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7620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33" name="Text Box 431">
            <a:extLst>
              <a:ext uri="{FF2B5EF4-FFF2-40B4-BE49-F238E27FC236}">
                <a16:creationId xmlns:a16="http://schemas.microsoft.com/office/drawing/2014/main" id="{1FD41753-FE45-4983-87B3-A6F14A790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088" y="34226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4" name="Text Box 432">
            <a:extLst>
              <a:ext uri="{FF2B5EF4-FFF2-40B4-BE49-F238E27FC236}">
                <a16:creationId xmlns:a16="http://schemas.microsoft.com/office/drawing/2014/main" id="{D81F9626-E1D9-462E-B65F-750683622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3184525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5" name="Text Box 433">
            <a:extLst>
              <a:ext uri="{FF2B5EF4-FFF2-40B4-BE49-F238E27FC236}">
                <a16:creationId xmlns:a16="http://schemas.microsoft.com/office/drawing/2014/main" id="{39AD420E-673F-4340-86FA-E371382A5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2941638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6" name="Text Box 434">
            <a:extLst>
              <a:ext uri="{FF2B5EF4-FFF2-40B4-BE49-F238E27FC236}">
                <a16:creationId xmlns:a16="http://schemas.microsoft.com/office/drawing/2014/main" id="{998FA664-5441-4E9E-8084-C7F0B8736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9225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7" name="Text Box 435">
            <a:extLst>
              <a:ext uri="{FF2B5EF4-FFF2-40B4-BE49-F238E27FC236}">
                <a16:creationId xmlns:a16="http://schemas.microsoft.com/office/drawing/2014/main" id="{37E4598B-96B7-4D01-9842-C76BAB98B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427288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8" name="Text Box 436">
            <a:extLst>
              <a:ext uri="{FF2B5EF4-FFF2-40B4-BE49-F238E27FC236}">
                <a16:creationId xmlns:a16="http://schemas.microsoft.com/office/drawing/2014/main" id="{88571FDC-6071-486A-A995-B0790AAC3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00" y="218440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9" name="Text Box 437">
            <a:extLst>
              <a:ext uri="{FF2B5EF4-FFF2-40B4-BE49-F238E27FC236}">
                <a16:creationId xmlns:a16="http://schemas.microsoft.com/office/drawing/2014/main" id="{C5C69D46-8C84-4DD9-AAF6-984B2B5CD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19367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40" name="Text Box 438">
            <a:extLst>
              <a:ext uri="{FF2B5EF4-FFF2-40B4-BE49-F238E27FC236}">
                <a16:creationId xmlns:a16="http://schemas.microsoft.com/office/drawing/2014/main" id="{AB642E0D-67A0-47B2-8D1F-7087E3411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00" y="168910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41" name="Text Box 439">
            <a:extLst>
              <a:ext uri="{FF2B5EF4-FFF2-40B4-BE49-F238E27FC236}">
                <a16:creationId xmlns:a16="http://schemas.microsoft.com/office/drawing/2014/main" id="{1A6F20F6-812A-483C-98BB-A0EF7E381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1431925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42" name="Text Box 440">
            <a:extLst>
              <a:ext uri="{FF2B5EF4-FFF2-40B4-BE49-F238E27FC236}">
                <a16:creationId xmlns:a16="http://schemas.microsoft.com/office/drawing/2014/main" id="{9BF1E905-F6D4-4782-B2FC-FE13CB3F3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700" y="1179513"/>
            <a:ext cx="3730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43" name="Text Box 441">
            <a:extLst>
              <a:ext uri="{FF2B5EF4-FFF2-40B4-BE49-F238E27FC236}">
                <a16:creationId xmlns:a16="http://schemas.microsoft.com/office/drawing/2014/main" id="{F647BFC0-D41B-47A4-8EAB-74D97915A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0" y="3917950"/>
            <a:ext cx="325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44" name="Text Box 442">
            <a:extLst>
              <a:ext uri="{FF2B5EF4-FFF2-40B4-BE49-F238E27FC236}">
                <a16:creationId xmlns:a16="http://schemas.microsoft.com/office/drawing/2014/main" id="{3DDD3D76-24A4-4F02-BA92-7201678AB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700" y="4179888"/>
            <a:ext cx="325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-2</a:t>
            </a:r>
          </a:p>
        </p:txBody>
      </p:sp>
      <p:sp>
        <p:nvSpPr>
          <p:cNvPr id="45" name="Text Box 443">
            <a:extLst>
              <a:ext uri="{FF2B5EF4-FFF2-40B4-BE49-F238E27FC236}">
                <a16:creationId xmlns:a16="http://schemas.microsoft.com/office/drawing/2014/main" id="{CE2575EB-6018-4A97-B1C2-CFF6D8253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175" y="4422775"/>
            <a:ext cx="325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-3</a:t>
            </a:r>
          </a:p>
        </p:txBody>
      </p:sp>
      <p:sp>
        <p:nvSpPr>
          <p:cNvPr id="46" name="Text Box 444">
            <a:extLst>
              <a:ext uri="{FF2B5EF4-FFF2-40B4-BE49-F238E27FC236}">
                <a16:creationId xmlns:a16="http://schemas.microsoft.com/office/drawing/2014/main" id="{3C310129-43F6-42FC-950C-BDEC2DE9F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413" y="4675188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-4</a:t>
            </a:r>
          </a:p>
        </p:txBody>
      </p:sp>
      <p:sp>
        <p:nvSpPr>
          <p:cNvPr id="47" name="Text Box 445">
            <a:extLst>
              <a:ext uri="{FF2B5EF4-FFF2-40B4-BE49-F238E27FC236}">
                <a16:creationId xmlns:a16="http://schemas.microsoft.com/office/drawing/2014/main" id="{8820C452-FFD4-442C-BFB4-D57120D10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413" y="4937125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-5</a:t>
            </a:r>
          </a:p>
        </p:txBody>
      </p:sp>
      <p:sp>
        <p:nvSpPr>
          <p:cNvPr id="48" name="Text Box 446">
            <a:extLst>
              <a:ext uri="{FF2B5EF4-FFF2-40B4-BE49-F238E27FC236}">
                <a16:creationId xmlns:a16="http://schemas.microsoft.com/office/drawing/2014/main" id="{2B24DA05-AF46-4F12-81C5-E0E81598D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413" y="5170488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-6</a:t>
            </a:r>
          </a:p>
        </p:txBody>
      </p:sp>
      <p:sp>
        <p:nvSpPr>
          <p:cNvPr id="49" name="Text Box 447">
            <a:extLst>
              <a:ext uri="{FF2B5EF4-FFF2-40B4-BE49-F238E27FC236}">
                <a16:creationId xmlns:a16="http://schemas.microsoft.com/office/drawing/2014/main" id="{55491240-7CB3-48EF-B545-2C269C9B6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175" y="5418138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-7</a:t>
            </a:r>
          </a:p>
        </p:txBody>
      </p:sp>
      <p:sp>
        <p:nvSpPr>
          <p:cNvPr id="50" name="Text Box 448">
            <a:extLst>
              <a:ext uri="{FF2B5EF4-FFF2-40B4-BE49-F238E27FC236}">
                <a16:creationId xmlns:a16="http://schemas.microsoft.com/office/drawing/2014/main" id="{A404BF4F-D319-44D2-8E94-A7A47ABE2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650" y="5675313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-8</a:t>
            </a:r>
          </a:p>
        </p:txBody>
      </p:sp>
      <p:sp>
        <p:nvSpPr>
          <p:cNvPr id="51" name="Text Box 449">
            <a:extLst>
              <a:ext uri="{FF2B5EF4-FFF2-40B4-BE49-F238E27FC236}">
                <a16:creationId xmlns:a16="http://schemas.microsoft.com/office/drawing/2014/main" id="{F78E2B61-05B7-4E9A-B54E-7F97C8FB4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38" y="5918200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-9</a:t>
            </a:r>
          </a:p>
        </p:txBody>
      </p:sp>
      <p:sp>
        <p:nvSpPr>
          <p:cNvPr id="52" name="Text Box 450">
            <a:extLst>
              <a:ext uri="{FF2B5EF4-FFF2-40B4-BE49-F238E27FC236}">
                <a16:creationId xmlns:a16="http://schemas.microsoft.com/office/drawing/2014/main" id="{2DF14EB9-51D8-4DF2-92A1-4AE371579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4313" y="6165850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-10</a:t>
            </a:r>
          </a:p>
        </p:txBody>
      </p:sp>
      <p:sp>
        <p:nvSpPr>
          <p:cNvPr id="54" name="Line 492">
            <a:extLst>
              <a:ext uri="{FF2B5EF4-FFF2-40B4-BE49-F238E27FC236}">
                <a16:creationId xmlns:a16="http://schemas.microsoft.com/office/drawing/2014/main" id="{7FC151E4-196C-4404-8F99-F950C5BBFB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750" y="1892300"/>
            <a:ext cx="4092575" cy="4076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494">
            <a:extLst>
              <a:ext uri="{FF2B5EF4-FFF2-40B4-BE49-F238E27FC236}">
                <a16:creationId xmlns:a16="http://schemas.microsoft.com/office/drawing/2014/main" id="{9EF518B9-A6C4-4FAC-81CB-B5A63886CA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09650" y="1638300"/>
            <a:ext cx="2228850" cy="45053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Line 495">
            <a:extLst>
              <a:ext uri="{FF2B5EF4-FFF2-40B4-BE49-F238E27FC236}">
                <a16:creationId xmlns:a16="http://schemas.microsoft.com/office/drawing/2014/main" id="{F926EC18-D7AE-4350-ACD0-21EC236F4A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0375" y="1428750"/>
            <a:ext cx="1657350" cy="4914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496">
            <a:extLst>
              <a:ext uri="{FF2B5EF4-FFF2-40B4-BE49-F238E27FC236}">
                <a16:creationId xmlns:a16="http://schemas.microsoft.com/office/drawing/2014/main" id="{BE3E01B1-2517-4491-9672-2A24C0158C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04975" y="1304925"/>
            <a:ext cx="3838575" cy="1943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499">
            <a:extLst>
              <a:ext uri="{FF2B5EF4-FFF2-40B4-BE49-F238E27FC236}">
                <a16:creationId xmlns:a16="http://schemas.microsoft.com/office/drawing/2014/main" id="{BBCC474A-1BF9-455C-8766-7EEFE68844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266825"/>
            <a:ext cx="3314700" cy="3324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Text Box 500">
            <a:extLst>
              <a:ext uri="{FF2B5EF4-FFF2-40B4-BE49-F238E27FC236}">
                <a16:creationId xmlns:a16="http://schemas.microsoft.com/office/drawing/2014/main" id="{E13208E7-8292-4DB4-84A4-061822EF4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189" y="2399985"/>
            <a:ext cx="1066800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x – y = 2 </a:t>
            </a:r>
          </a:p>
        </p:txBody>
      </p:sp>
      <p:sp>
        <p:nvSpPr>
          <p:cNvPr id="60" name="Text Box 501">
            <a:extLst>
              <a:ext uri="{FF2B5EF4-FFF2-40B4-BE49-F238E27FC236}">
                <a16:creationId xmlns:a16="http://schemas.microsoft.com/office/drawing/2014/main" id="{0B3D9F57-97B4-4C97-8785-3559EB859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1400175"/>
            <a:ext cx="126682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x + 2y = 14 </a:t>
            </a:r>
          </a:p>
        </p:txBody>
      </p:sp>
      <p:sp>
        <p:nvSpPr>
          <p:cNvPr id="61" name="Text Box 502">
            <a:extLst>
              <a:ext uri="{FF2B5EF4-FFF2-40B4-BE49-F238E27FC236}">
                <a16:creationId xmlns:a16="http://schemas.microsoft.com/office/drawing/2014/main" id="{4CCBB4DB-76F8-4BCA-ABFF-22F38F5C7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2219325"/>
            <a:ext cx="133032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2x + y = -8 </a:t>
            </a:r>
          </a:p>
        </p:txBody>
      </p:sp>
      <p:sp>
        <p:nvSpPr>
          <p:cNvPr id="62" name="Text Box 503">
            <a:extLst>
              <a:ext uri="{FF2B5EF4-FFF2-40B4-BE49-F238E27FC236}">
                <a16:creationId xmlns:a16="http://schemas.microsoft.com/office/drawing/2014/main" id="{14F0595A-FD1D-464E-B38D-544509540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3952875"/>
            <a:ext cx="113347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y  = x + 7</a:t>
            </a:r>
          </a:p>
        </p:txBody>
      </p:sp>
      <p:sp>
        <p:nvSpPr>
          <p:cNvPr id="63" name="Text Box 504">
            <a:extLst>
              <a:ext uri="{FF2B5EF4-FFF2-40B4-BE49-F238E27FC236}">
                <a16:creationId xmlns:a16="http://schemas.microsoft.com/office/drawing/2014/main" id="{63171A77-7199-4211-A9DA-0D5614DBC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4705350"/>
            <a:ext cx="138112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y  = 3x - 10</a:t>
            </a:r>
          </a:p>
        </p:txBody>
      </p:sp>
      <p:sp>
        <p:nvSpPr>
          <p:cNvPr id="64" name="Text Box 505">
            <a:extLst>
              <a:ext uri="{FF2B5EF4-FFF2-40B4-BE49-F238E27FC236}">
                <a16:creationId xmlns:a16="http://schemas.microsoft.com/office/drawing/2014/main" id="{A29C9321-C1C7-4972-9395-D70BBE49E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50" y="512247"/>
            <a:ext cx="72941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Use the graphs to solve the following simultaneous equations.</a:t>
            </a:r>
          </a:p>
        </p:txBody>
      </p:sp>
      <p:sp>
        <p:nvSpPr>
          <p:cNvPr id="65" name="Text Box 506">
            <a:extLst>
              <a:ext uri="{FF2B5EF4-FFF2-40B4-BE49-F238E27FC236}">
                <a16:creationId xmlns:a16="http://schemas.microsoft.com/office/drawing/2014/main" id="{585432FC-6F8C-42E0-AFA3-659FCC536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1106081"/>
            <a:ext cx="3175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AutoNum type="arabicPeriod"/>
            </a:pPr>
            <a:r>
              <a:rPr lang="en-GB" altLang="en-US" sz="1600" b="1" dirty="0">
                <a:latin typeface="Comic Sans MS" panose="030F0702030302020204" pitchFamily="66" charset="0"/>
              </a:rPr>
              <a:t>x - y = 2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 b="1" dirty="0">
                <a:latin typeface="Comic Sans MS" panose="030F0702030302020204" pitchFamily="66" charset="0"/>
              </a:rPr>
              <a:t>   2x + y = - 8</a:t>
            </a:r>
          </a:p>
        </p:txBody>
      </p:sp>
      <p:sp>
        <p:nvSpPr>
          <p:cNvPr id="66" name="Text Box 507">
            <a:extLst>
              <a:ext uri="{FF2B5EF4-FFF2-40B4-BE49-F238E27FC236}">
                <a16:creationId xmlns:a16="http://schemas.microsoft.com/office/drawing/2014/main" id="{964FC9FF-6C9F-4FC0-AB11-3CFE4A235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614" y="2191336"/>
            <a:ext cx="3276600" cy="6924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2.</a:t>
            </a:r>
            <a:r>
              <a:rPr lang="en-GB" altLang="en-US" sz="1800" b="1" dirty="0">
                <a:latin typeface="Comic Sans MS" panose="030F0702030302020204" pitchFamily="66" charset="0"/>
              </a:rPr>
              <a:t> </a:t>
            </a:r>
            <a:r>
              <a:rPr lang="en-GB" altLang="en-US" sz="1400" b="1" dirty="0">
                <a:latin typeface="Comic Sans MS" panose="030F0702030302020204" pitchFamily="66" charset="0"/>
              </a:rPr>
              <a:t>x + 2y = 14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latin typeface="Comic Sans MS" panose="030F0702030302020204" pitchFamily="66" charset="0"/>
              </a:rPr>
              <a:t>     y = x + 7</a:t>
            </a:r>
          </a:p>
        </p:txBody>
      </p:sp>
      <p:sp>
        <p:nvSpPr>
          <p:cNvPr id="67" name="Text Box 508">
            <a:extLst>
              <a:ext uri="{FF2B5EF4-FFF2-40B4-BE49-F238E27FC236}">
                <a16:creationId xmlns:a16="http://schemas.microsoft.com/office/drawing/2014/main" id="{34B22967-2BDB-48F7-BECE-E459F499A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300" y="3159139"/>
            <a:ext cx="3276600" cy="6924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3.</a:t>
            </a:r>
            <a:r>
              <a:rPr lang="en-GB" altLang="en-US" sz="1800" b="1" dirty="0">
                <a:latin typeface="Comic Sans MS" panose="030F0702030302020204" pitchFamily="66" charset="0"/>
              </a:rPr>
              <a:t> </a:t>
            </a:r>
            <a:r>
              <a:rPr lang="en-GB" altLang="en-US" sz="1400" b="1" dirty="0">
                <a:latin typeface="Comic Sans MS" panose="030F0702030302020204" pitchFamily="66" charset="0"/>
              </a:rPr>
              <a:t>y = 3x - 10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latin typeface="Comic Sans MS" panose="030F0702030302020204" pitchFamily="66" charset="0"/>
              </a:rPr>
              <a:t>     x – y = 2</a:t>
            </a:r>
          </a:p>
        </p:txBody>
      </p:sp>
      <p:sp>
        <p:nvSpPr>
          <p:cNvPr id="68" name="Text Box 509">
            <a:extLst>
              <a:ext uri="{FF2B5EF4-FFF2-40B4-BE49-F238E27FC236}">
                <a16:creationId xmlns:a16="http://schemas.microsoft.com/office/drawing/2014/main" id="{0D1CF20C-C05A-4FCF-81C0-CA55D1DF8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043" y="4234767"/>
            <a:ext cx="3276600" cy="6924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4.</a:t>
            </a:r>
            <a:r>
              <a:rPr lang="en-GB" altLang="en-US" sz="1800" b="1" dirty="0">
                <a:latin typeface="Comic Sans MS" panose="030F0702030302020204" pitchFamily="66" charset="0"/>
              </a:rPr>
              <a:t> </a:t>
            </a:r>
            <a:r>
              <a:rPr lang="en-GB" altLang="en-US" sz="1400" b="1" dirty="0">
                <a:latin typeface="Comic Sans MS" panose="030F0702030302020204" pitchFamily="66" charset="0"/>
              </a:rPr>
              <a:t>2x + y = - 8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latin typeface="Comic Sans MS" panose="030F0702030302020204" pitchFamily="66" charset="0"/>
              </a:rPr>
              <a:t>     y = x + 7</a:t>
            </a:r>
          </a:p>
        </p:txBody>
      </p:sp>
      <p:sp>
        <p:nvSpPr>
          <p:cNvPr id="69" name="Text Box 510">
            <a:extLst>
              <a:ext uri="{FF2B5EF4-FFF2-40B4-BE49-F238E27FC236}">
                <a16:creationId xmlns:a16="http://schemas.microsoft.com/office/drawing/2014/main" id="{283870BC-D73B-4ECE-A896-DC6F5BA3A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5284079"/>
            <a:ext cx="3276600" cy="6924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5.</a:t>
            </a:r>
            <a:r>
              <a:rPr lang="en-GB" altLang="en-US" sz="1800" b="1" dirty="0">
                <a:latin typeface="Comic Sans MS" panose="030F0702030302020204" pitchFamily="66" charset="0"/>
              </a:rPr>
              <a:t> </a:t>
            </a:r>
            <a:r>
              <a:rPr lang="en-GB" altLang="en-US" sz="1400" b="1" dirty="0">
                <a:latin typeface="Comic Sans MS" panose="030F0702030302020204" pitchFamily="66" charset="0"/>
              </a:rPr>
              <a:t>x - y = 2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latin typeface="Comic Sans MS" panose="030F0702030302020204" pitchFamily="66" charset="0"/>
              </a:rPr>
              <a:t>     x + 2y = 14</a:t>
            </a:r>
          </a:p>
        </p:txBody>
      </p:sp>
      <p:sp>
        <p:nvSpPr>
          <p:cNvPr id="473" name="Text Box 512">
            <a:extLst>
              <a:ext uri="{FF2B5EF4-FFF2-40B4-BE49-F238E27FC236}">
                <a16:creationId xmlns:a16="http://schemas.microsoft.com/office/drawing/2014/main" id="{2E21E657-B917-4A5E-9B8C-1EAB82220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450" y="1769062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 = -2,  y = - 4</a:t>
            </a:r>
          </a:p>
        </p:txBody>
      </p:sp>
      <p:sp>
        <p:nvSpPr>
          <p:cNvPr id="474" name="Text Box 513">
            <a:extLst>
              <a:ext uri="{FF2B5EF4-FFF2-40B4-BE49-F238E27FC236}">
                <a16:creationId xmlns:a16="http://schemas.microsoft.com/office/drawing/2014/main" id="{67574D91-6FB4-4942-91CB-D0542ED95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75" y="2803968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x = 0,  y = 7</a:t>
            </a:r>
          </a:p>
        </p:txBody>
      </p:sp>
      <p:sp>
        <p:nvSpPr>
          <p:cNvPr id="475" name="Text Box 514">
            <a:extLst>
              <a:ext uri="{FF2B5EF4-FFF2-40B4-BE49-F238E27FC236}">
                <a16:creationId xmlns:a16="http://schemas.microsoft.com/office/drawing/2014/main" id="{05531303-159E-4291-9273-484A6F5C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25" y="3790392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x = 4,  y = 2</a:t>
            </a:r>
          </a:p>
        </p:txBody>
      </p:sp>
      <p:sp>
        <p:nvSpPr>
          <p:cNvPr id="476" name="Text Box 515">
            <a:extLst>
              <a:ext uri="{FF2B5EF4-FFF2-40B4-BE49-F238E27FC236}">
                <a16:creationId xmlns:a16="http://schemas.microsoft.com/office/drawing/2014/main" id="{6BF265C4-1B72-4A42-8865-41E061DB0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1881" y="4886609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 = -5,  y = 2</a:t>
            </a:r>
          </a:p>
        </p:txBody>
      </p:sp>
      <p:sp>
        <p:nvSpPr>
          <p:cNvPr id="477" name="Text Box 516">
            <a:extLst>
              <a:ext uri="{FF2B5EF4-FFF2-40B4-BE49-F238E27FC236}">
                <a16:creationId xmlns:a16="http://schemas.microsoft.com/office/drawing/2014/main" id="{6C678B4E-4660-4554-8F71-87E844801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3473" y="5998119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 = 6,  y = 4</a:t>
            </a:r>
          </a:p>
        </p:txBody>
      </p:sp>
    </p:spTree>
    <p:extLst>
      <p:ext uri="{BB962C8B-B14F-4D97-AF65-F5344CB8AC3E}">
        <p14:creationId xmlns:p14="http://schemas.microsoft.com/office/powerpoint/2010/main" val="414124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4" grpId="2" animBg="1"/>
      <p:bldP spid="54" grpId="3" animBg="1"/>
      <p:bldP spid="54" grpId="4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8" grpId="3" animBg="1"/>
      <p:bldP spid="59" grpId="0" animBg="1"/>
      <p:bldP spid="59" grpId="1"/>
      <p:bldP spid="59" grpId="2"/>
      <p:bldP spid="59" grpId="3"/>
      <p:bldP spid="59" grpId="4"/>
      <p:bldP spid="60" grpId="0"/>
      <p:bldP spid="60" grpId="1"/>
      <p:bldP spid="60" grpId="2"/>
      <p:bldP spid="61" grpId="0"/>
      <p:bldP spid="61" grpId="1"/>
      <p:bldP spid="61" grpId="2"/>
      <p:bldP spid="61" grpId="3"/>
      <p:bldP spid="62" grpId="0"/>
      <p:bldP spid="62" grpId="1"/>
      <p:bldP spid="62" grpId="2"/>
      <p:bldP spid="62" grpId="3"/>
      <p:bldP spid="63" grpId="0"/>
      <p:bldP spid="63" grpId="1"/>
      <p:bldP spid="66" grpId="0"/>
      <p:bldP spid="67" grpId="0"/>
      <p:bldP spid="68" grpId="0"/>
      <p:bldP spid="69" grpId="0"/>
      <p:bldP spid="473" grpId="0"/>
      <p:bldP spid="474" grpId="0"/>
      <p:bldP spid="475" grpId="0"/>
      <p:bldP spid="476" grpId="0"/>
      <p:bldP spid="4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3 CuadroTexto">
            <a:extLst>
              <a:ext uri="{FF2B5EF4-FFF2-40B4-BE49-F238E27FC236}">
                <a16:creationId xmlns:a16="http://schemas.microsoft.com/office/drawing/2014/main" id="{A1314E59-2631-4AFF-9F46-246705810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18" y="3015969"/>
            <a:ext cx="533052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Comic Sans MS" panose="030F0702030302020204" pitchFamily="66" charset="0"/>
              </a:rPr>
              <a:t>If the lines are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parallel but not identical</a:t>
            </a:r>
            <a:r>
              <a:rPr lang="en-GB" altLang="en-US" sz="2000" dirty="0">
                <a:latin typeface="Comic Sans MS" panose="030F0702030302020204" pitchFamily="66" charset="0"/>
              </a:rPr>
              <a:t>, the lines will never meet. The simultaneous equations have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no solution</a:t>
            </a:r>
            <a:r>
              <a:rPr lang="en-GB" altLang="en-US" sz="2000" dirty="0">
                <a:latin typeface="Comic Sans MS" panose="030F0702030302020204" pitchFamily="66" charset="0"/>
              </a:rPr>
              <a:t>.</a:t>
            </a:r>
            <a:endParaRPr lang="en-GB" altLang="en-US" sz="20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4 CuadroTexto">
            <a:extLst>
              <a:ext uri="{FF2B5EF4-FFF2-40B4-BE49-F238E27FC236}">
                <a16:creationId xmlns:a16="http://schemas.microsoft.com/office/drawing/2014/main" id="{99F58CF5-178E-41CC-9E72-C9639B495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18" y="1823923"/>
            <a:ext cx="855202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If we graph both equations on the same set of axes, any </a:t>
            </a:r>
            <a:r>
              <a:rPr lang="en-GB" altLang="en-US" dirty="0">
                <a:solidFill>
                  <a:srgbClr val="FF3300"/>
                </a:solidFill>
                <a:latin typeface="Comic Sans MS" panose="030F0702030302020204" pitchFamily="66" charset="0"/>
              </a:rPr>
              <a:t>point of intersection </a:t>
            </a:r>
            <a:r>
              <a:rPr lang="en-GB" altLang="en-US" dirty="0">
                <a:latin typeface="Comic Sans MS" panose="030F0702030302020204" pitchFamily="66" charset="0"/>
              </a:rPr>
              <a:t>correspond to a </a:t>
            </a:r>
            <a:r>
              <a:rPr lang="en-GB" altLang="en-US" dirty="0">
                <a:solidFill>
                  <a:srgbClr val="FF3300"/>
                </a:solidFill>
                <a:latin typeface="Comic Sans MS" panose="030F0702030302020204" pitchFamily="66" charset="0"/>
              </a:rPr>
              <a:t>simultaneous solution </a:t>
            </a:r>
            <a:r>
              <a:rPr lang="en-GB" altLang="en-US" dirty="0">
                <a:latin typeface="Comic Sans MS" panose="030F0702030302020204" pitchFamily="66" charset="0"/>
              </a:rPr>
              <a:t>of the equations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10 Rectángulo">
            <a:extLst>
              <a:ext uri="{FF2B5EF4-FFF2-40B4-BE49-F238E27FC236}">
                <a16:creationId xmlns:a16="http://schemas.microsoft.com/office/drawing/2014/main" id="{C1F16436-A20D-49B7-BF7D-A3AA5379C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9" y="912938"/>
            <a:ext cx="8552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If we are given two linear equations involving </a:t>
            </a:r>
            <a:r>
              <a:rPr lang="en-GB" altLang="en-US" i="1" dirty="0"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and </a:t>
            </a:r>
            <a:r>
              <a:rPr lang="en-GB" altLang="en-US" i="1" dirty="0">
                <a:cs typeface="Times New Roman" panose="02020603050405020304" pitchFamily="18" charset="0"/>
              </a:rPr>
              <a:t>y</a:t>
            </a:r>
            <a:r>
              <a:rPr lang="en-GB" altLang="en-US" dirty="0">
                <a:latin typeface="Comic Sans MS" panose="030F0702030302020204" pitchFamily="66" charset="0"/>
              </a:rPr>
              <a:t>, the solution to each equation will form a straight line.</a:t>
            </a:r>
          </a:p>
        </p:txBody>
      </p:sp>
      <p:sp>
        <p:nvSpPr>
          <p:cNvPr id="36" name="3 CuadroTexto">
            <a:extLst>
              <a:ext uri="{FF2B5EF4-FFF2-40B4-BE49-F238E27FC236}">
                <a16:creationId xmlns:a16="http://schemas.microsoft.com/office/drawing/2014/main" id="{64A66AA6-4513-4AE9-9D4B-B34647CED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90" y="4014836"/>
            <a:ext cx="533052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Comic Sans MS" panose="030F0702030302020204" pitchFamily="66" charset="0"/>
              </a:rPr>
              <a:t>If the lines are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identical</a:t>
            </a:r>
            <a:r>
              <a:rPr lang="en-GB" altLang="en-US" sz="2000" dirty="0">
                <a:latin typeface="Comic Sans MS" panose="030F0702030302020204" pitchFamily="66" charset="0"/>
              </a:rPr>
              <a:t>, there will be infinitely many points of intersection. The simultaneous equations have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infinitely many solutions</a:t>
            </a:r>
            <a:r>
              <a:rPr lang="en-GB" altLang="en-US" sz="2000" dirty="0">
                <a:latin typeface="Comic Sans MS" panose="030F0702030302020204" pitchFamily="66" charset="0"/>
              </a:rPr>
              <a:t>.</a:t>
            </a:r>
            <a:endParaRPr lang="en-GB" altLang="en-US" sz="20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3 CuadroTexto">
            <a:extLst>
              <a:ext uri="{FF2B5EF4-FFF2-40B4-BE49-F238E27FC236}">
                <a16:creationId xmlns:a16="http://schemas.microsoft.com/office/drawing/2014/main" id="{82065C7E-76D2-4E97-8DFD-97E47B086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90" y="5281815"/>
            <a:ext cx="509193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Comic Sans MS" panose="030F0702030302020204" pitchFamily="66" charset="0"/>
              </a:rPr>
              <a:t>If the lines are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not parallel</a:t>
            </a:r>
            <a:r>
              <a:rPr lang="en-GB" altLang="en-US" sz="2000" dirty="0">
                <a:latin typeface="Comic Sans MS" panose="030F0702030302020204" pitchFamily="66" charset="0"/>
              </a:rPr>
              <a:t>, the lines will meet at exactly one point. The simultaneous equations have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exactly one solution</a:t>
            </a:r>
            <a:r>
              <a:rPr lang="en-GB" altLang="en-US" sz="2000" dirty="0">
                <a:latin typeface="Comic Sans MS" panose="030F0702030302020204" pitchFamily="66" charset="0"/>
              </a:rPr>
              <a:t>.</a:t>
            </a:r>
            <a:endParaRPr lang="en-GB" altLang="en-US" sz="20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8AEDFB2-AFEE-4406-AA1B-BB28FFB98C62}"/>
              </a:ext>
            </a:extLst>
          </p:cNvPr>
          <p:cNvSpPr txBox="1"/>
          <p:nvPr/>
        </p:nvSpPr>
        <p:spPr>
          <a:xfrm>
            <a:off x="228600" y="184603"/>
            <a:ext cx="61581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Simultaneous equations </a:t>
            </a:r>
            <a:endParaRPr lang="en-GB" sz="3200" dirty="0">
              <a:solidFill>
                <a:srgbClr val="0070C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B5FD758-8000-4B92-9F98-EBF05B612FA7}"/>
              </a:ext>
            </a:extLst>
          </p:cNvPr>
          <p:cNvGrpSpPr/>
          <p:nvPr/>
        </p:nvGrpSpPr>
        <p:grpSpPr>
          <a:xfrm>
            <a:off x="5992837" y="2757268"/>
            <a:ext cx="1913206" cy="766532"/>
            <a:chOff x="5992837" y="2757268"/>
            <a:chExt cx="1913206" cy="76653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7F64B24-2F35-4EE0-839E-07381E92E954}"/>
                </a:ext>
              </a:extLst>
            </p:cNvPr>
            <p:cNvCxnSpPr/>
            <p:nvPr/>
          </p:nvCxnSpPr>
          <p:spPr>
            <a:xfrm flipV="1">
              <a:off x="5992837" y="2757268"/>
              <a:ext cx="1913206" cy="76653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3842660-D3A7-479E-93E4-DB606B02C4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38424" y="3064400"/>
              <a:ext cx="422031" cy="16273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C8E969-769D-429A-B157-11EE5D2C27D6}"/>
              </a:ext>
            </a:extLst>
          </p:cNvPr>
          <p:cNvGrpSpPr/>
          <p:nvPr/>
        </p:nvGrpSpPr>
        <p:grpSpPr>
          <a:xfrm>
            <a:off x="6386732" y="3128307"/>
            <a:ext cx="1913206" cy="766532"/>
            <a:chOff x="6386732" y="3128307"/>
            <a:chExt cx="1913206" cy="766532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0895E74-B482-4445-8937-B892DE3B59E4}"/>
                </a:ext>
              </a:extLst>
            </p:cNvPr>
            <p:cNvCxnSpPr/>
            <p:nvPr/>
          </p:nvCxnSpPr>
          <p:spPr>
            <a:xfrm flipV="1">
              <a:off x="6386732" y="3128307"/>
              <a:ext cx="1913206" cy="766532"/>
            </a:xfrm>
            <a:prstGeom prst="line">
              <a:avLst/>
            </a:prstGeom>
            <a:ln w="28575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F671A1ED-A578-4635-8A8B-B1F0626D3B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49439" y="3506412"/>
              <a:ext cx="422031" cy="162734"/>
            </a:xfrm>
            <a:prstGeom prst="straightConnector1">
              <a:avLst/>
            </a:prstGeom>
            <a:ln w="28575">
              <a:solidFill>
                <a:srgbClr val="FF9933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5F2775B-D31C-4C79-AA13-B5D4C7EF7F10}"/>
              </a:ext>
            </a:extLst>
          </p:cNvPr>
          <p:cNvGrpSpPr/>
          <p:nvPr/>
        </p:nvGrpSpPr>
        <p:grpSpPr>
          <a:xfrm>
            <a:off x="6344529" y="3948424"/>
            <a:ext cx="1913206" cy="766532"/>
            <a:chOff x="5992837" y="2757268"/>
            <a:chExt cx="1913206" cy="766532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2921FC1-C007-4335-9683-695611DCCAB7}"/>
                </a:ext>
              </a:extLst>
            </p:cNvPr>
            <p:cNvCxnSpPr/>
            <p:nvPr/>
          </p:nvCxnSpPr>
          <p:spPr>
            <a:xfrm flipV="1">
              <a:off x="5992837" y="2757268"/>
              <a:ext cx="1913206" cy="76653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3585E66D-87C1-4423-A226-9B501CB88D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38424" y="3064400"/>
              <a:ext cx="422031" cy="16273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DA652E7-C420-4A2B-851A-813A8AFE2866}"/>
              </a:ext>
            </a:extLst>
          </p:cNvPr>
          <p:cNvGrpSpPr/>
          <p:nvPr/>
        </p:nvGrpSpPr>
        <p:grpSpPr>
          <a:xfrm>
            <a:off x="6738424" y="4319463"/>
            <a:ext cx="1913206" cy="766532"/>
            <a:chOff x="6386732" y="3128307"/>
            <a:chExt cx="1913206" cy="766532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F3E493B-FABC-422C-9D2E-9DCF1E8F9C16}"/>
                </a:ext>
              </a:extLst>
            </p:cNvPr>
            <p:cNvCxnSpPr/>
            <p:nvPr/>
          </p:nvCxnSpPr>
          <p:spPr>
            <a:xfrm flipV="1">
              <a:off x="6386732" y="3128307"/>
              <a:ext cx="1913206" cy="766532"/>
            </a:xfrm>
            <a:prstGeom prst="line">
              <a:avLst/>
            </a:prstGeom>
            <a:ln w="28575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4880FD7B-E89D-4CDC-9891-60AD6FCE33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49439" y="3506412"/>
              <a:ext cx="422031" cy="162734"/>
            </a:xfrm>
            <a:prstGeom prst="straightConnector1">
              <a:avLst/>
            </a:prstGeom>
            <a:ln w="28575">
              <a:solidFill>
                <a:srgbClr val="FF9933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08044E9-72CA-45AE-AD16-924A64237AED}"/>
              </a:ext>
            </a:extLst>
          </p:cNvPr>
          <p:cNvCxnSpPr>
            <a:cxnSpLocks/>
          </p:cNvCxnSpPr>
          <p:nvPr/>
        </p:nvCxnSpPr>
        <p:spPr>
          <a:xfrm>
            <a:off x="6451740" y="5713501"/>
            <a:ext cx="2244436" cy="31139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0CF916C-6566-4DCA-A4CC-EBAD4F8F32C3}"/>
              </a:ext>
            </a:extLst>
          </p:cNvPr>
          <p:cNvCxnSpPr/>
          <p:nvPr/>
        </p:nvCxnSpPr>
        <p:spPr>
          <a:xfrm flipV="1">
            <a:off x="6555543" y="5510619"/>
            <a:ext cx="1913206" cy="766532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04201 0.0534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1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AABA1F15-5EF3-4052-9584-3AAE3A512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1092200"/>
            <a:ext cx="7232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To solve simultaneous equations </a:t>
            </a:r>
            <a:r>
              <a:rPr lang="en-GB" altLang="en-US" dirty="0">
                <a:solidFill>
                  <a:srgbClr val="FF3300"/>
                </a:solidFill>
                <a:latin typeface="Comic Sans MS" panose="030F0702030302020204" pitchFamily="66" charset="0"/>
              </a:rPr>
              <a:t>graphically:</a:t>
            </a:r>
          </a:p>
        </p:txBody>
      </p:sp>
      <p:sp>
        <p:nvSpPr>
          <p:cNvPr id="5" name="4 CuadroTexto">
            <a:extLst>
              <a:ext uri="{FF2B5EF4-FFF2-40B4-BE49-F238E27FC236}">
                <a16:creationId xmlns:a16="http://schemas.microsoft.com/office/drawing/2014/main" id="{A217A8C4-3A5C-4560-B667-0DA60A59F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008187"/>
            <a:ext cx="8199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Draw the graphs for both equations on one set of axes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6 CuadroTexto">
            <a:extLst>
              <a:ext uri="{FF2B5EF4-FFF2-40B4-BE49-F238E27FC236}">
                <a16:creationId xmlns:a16="http://schemas.microsoft.com/office/drawing/2014/main" id="{114106CE-2652-41ED-A052-EC2264DCC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967037"/>
            <a:ext cx="723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The solution is where the graphs intersect.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7 CuadroTexto">
            <a:extLst>
              <a:ext uri="{FF2B5EF4-FFF2-40B4-BE49-F238E27FC236}">
                <a16:creationId xmlns:a16="http://schemas.microsoft.com/office/drawing/2014/main" id="{D87BF072-8398-4DCC-8C3F-AAB2E38D7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3925889"/>
            <a:ext cx="7859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If the graphs do not intersect, there is no solution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DC493B44-5C41-492E-9F2D-4BD8D24F8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4884739"/>
            <a:ext cx="84185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If the graphs are the same, there is an infinite number of solutions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4747AD-EDC3-4A4A-BB2C-7470AC436A6A}"/>
              </a:ext>
            </a:extLst>
          </p:cNvPr>
          <p:cNvSpPr txBox="1"/>
          <p:nvPr/>
        </p:nvSpPr>
        <p:spPr>
          <a:xfrm>
            <a:off x="228600" y="184603"/>
            <a:ext cx="61581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Simultaneous equations </a:t>
            </a:r>
            <a:endParaRPr lang="en-GB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200608"/>
            <a:ext cx="5657850" cy="5565776"/>
            <a:chOff x="1064" y="368"/>
            <a:chExt cx="3564" cy="3506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8" y="3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635557" cy="747712"/>
            <a:chOff x="106" y="2934"/>
            <a:chExt cx="2936" cy="471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558" cy="471"/>
              <a:chOff x="1460" y="2658"/>
              <a:chExt cx="1558" cy="471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        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2x – y = 8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x – y = 1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7074871" y="4027945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2</a:t>
              </a:r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-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i="1" dirty="0">
                  <a:latin typeface="Comic Sans MS" panose="030F0702030302020204" pitchFamily="66" charset="0"/>
                </a:rPr>
                <a:t>y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8.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x-intercept is found by letting y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5520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2x</a:t>
            </a:r>
            <a:r>
              <a:rPr lang="en-GB" sz="2400" dirty="0">
                <a:latin typeface="Comic Sans MS" panose="030F0702030302020204" pitchFamily="66" charset="0"/>
              </a:rPr>
              <a:t> -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8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1013210" y="4907594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171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(4, 0).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8" name="Rectangle 517">
            <a:hlinkClick r:id="rId2"/>
            <a:extLst>
              <a:ext uri="{FF2B5EF4-FFF2-40B4-BE49-F238E27FC236}">
                <a16:creationId xmlns:a16="http://schemas.microsoft.com/office/drawing/2014/main" id="{E22B9C62-DA7B-4E42-9205-EE02A6D4C5F0}"/>
              </a:ext>
            </a:extLst>
          </p:cNvPr>
          <p:cNvSpPr/>
          <p:nvPr/>
        </p:nvSpPr>
        <p:spPr>
          <a:xfrm>
            <a:off x="2535105" y="63692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851" y="5335782"/>
            <a:ext cx="8931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= 4</a:t>
            </a:r>
          </a:p>
        </p:txBody>
      </p:sp>
    </p:spTree>
    <p:extLst>
      <p:ext uri="{BB962C8B-B14F-4D97-AF65-F5344CB8AC3E}">
        <p14:creationId xmlns:p14="http://schemas.microsoft.com/office/powerpoint/2010/main" val="129093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  <p:bldP spid="513" grpId="0"/>
      <p:bldP spid="514" grpId="0"/>
      <p:bldP spid="516" grpId="0"/>
      <p:bldP spid="517" grpId="0"/>
      <p:bldP spid="5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535570"/>
            <a:ext cx="5657850" cy="5230813"/>
            <a:chOff x="1064" y="579"/>
            <a:chExt cx="3564" cy="329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635557" cy="747712"/>
            <a:chOff x="106" y="2934"/>
            <a:chExt cx="2936" cy="471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558" cy="471"/>
              <a:chOff x="1460" y="2658"/>
              <a:chExt cx="1558" cy="471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        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2x – y = 8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x – y = 1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72366" y="6015494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7049506" y="4036199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2</a:t>
              </a:r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-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i="1" dirty="0">
                  <a:latin typeface="Comic Sans MS" panose="030F0702030302020204" pitchFamily="66" charset="0"/>
                </a:rPr>
                <a:t>y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8.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y-intercept is found by letting x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5520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2x</a:t>
            </a:r>
            <a:r>
              <a:rPr lang="en-GB" sz="2400" dirty="0">
                <a:latin typeface="Comic Sans MS" panose="030F0702030302020204" pitchFamily="66" charset="0"/>
              </a:rPr>
              <a:t> -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8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569401" y="4922649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2784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y-intercept is (0, -8).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851" y="5335782"/>
            <a:ext cx="1021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-8</a:t>
            </a:r>
          </a:p>
        </p:txBody>
      </p:sp>
      <p:sp>
        <p:nvSpPr>
          <p:cNvPr id="496" name="Freeform 481">
            <a:extLst>
              <a:ext uri="{FF2B5EF4-FFF2-40B4-BE49-F238E27FC236}">
                <a16:creationId xmlns:a16="http://schemas.microsoft.com/office/drawing/2014/main" id="{1D0652FE-59E7-4B82-B4E5-947453FADE61}"/>
              </a:ext>
            </a:extLst>
          </p:cNvPr>
          <p:cNvSpPr>
            <a:spLocks/>
          </p:cNvSpPr>
          <p:nvPr/>
        </p:nvSpPr>
        <p:spPr bwMode="auto">
          <a:xfrm>
            <a:off x="5875516" y="1387932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7" name="Text Box 430">
            <a:extLst>
              <a:ext uri="{FF2B5EF4-FFF2-40B4-BE49-F238E27FC236}">
                <a16:creationId xmlns:a16="http://schemas.microsoft.com/office/drawing/2014/main" id="{4D7ED14F-33C9-4E05-B550-AF663E1D2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428" y="1200608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29348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" grpId="0"/>
      <p:bldP spid="514" grpId="0"/>
      <p:bldP spid="516" grpId="0"/>
      <p:bldP spid="517" grpId="0"/>
      <p:bldP spid="5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635557" cy="747712"/>
            <a:chOff x="106" y="2934"/>
            <a:chExt cx="2936" cy="471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558" cy="471"/>
              <a:chOff x="1460" y="2658"/>
              <a:chExt cx="1558" cy="471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        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2x – y = 8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x – y = 1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72366" y="6015494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7049506" y="4036199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6" name="Freeform 481">
            <a:extLst>
              <a:ext uri="{FF2B5EF4-FFF2-40B4-BE49-F238E27FC236}">
                <a16:creationId xmlns:a16="http://schemas.microsoft.com/office/drawing/2014/main" id="{D62819D2-3DC1-4782-9A25-8197344243DB}"/>
              </a:ext>
            </a:extLst>
          </p:cNvPr>
          <p:cNvSpPr>
            <a:spLocks/>
          </p:cNvSpPr>
          <p:nvPr/>
        </p:nvSpPr>
        <p:spPr bwMode="auto">
          <a:xfrm>
            <a:off x="5875516" y="1387932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77" name="Group 482">
            <a:extLst>
              <a:ext uri="{FF2B5EF4-FFF2-40B4-BE49-F238E27FC236}">
                <a16:creationId xmlns:a16="http://schemas.microsoft.com/office/drawing/2014/main" id="{E71F4A80-AE5D-4642-B979-492FDC99287A}"/>
              </a:ext>
            </a:extLst>
          </p:cNvPr>
          <p:cNvGrpSpPr>
            <a:grpSpLocks/>
          </p:cNvGrpSpPr>
          <p:nvPr/>
        </p:nvGrpSpPr>
        <p:grpSpPr bwMode="auto">
          <a:xfrm>
            <a:off x="6332893" y="4024487"/>
            <a:ext cx="153987" cy="139700"/>
            <a:chOff x="1015" y="2056"/>
            <a:chExt cx="97" cy="88"/>
          </a:xfrm>
        </p:grpSpPr>
        <p:sp>
          <p:nvSpPr>
            <p:cNvPr id="478" name="Line 483">
              <a:extLst>
                <a:ext uri="{FF2B5EF4-FFF2-40B4-BE49-F238E27FC236}">
                  <a16:creationId xmlns:a16="http://schemas.microsoft.com/office/drawing/2014/main" id="{BB2AF4DD-080A-49B0-B329-6A0E0B540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9" name="Line 484">
              <a:extLst>
                <a:ext uri="{FF2B5EF4-FFF2-40B4-BE49-F238E27FC236}">
                  <a16:creationId xmlns:a16="http://schemas.microsoft.com/office/drawing/2014/main" id="{653C016A-FAAF-449E-A4B1-FB035CC10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-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i="1" dirty="0">
                  <a:latin typeface="Comic Sans MS" panose="030F0702030302020204" pitchFamily="66" charset="0"/>
                </a:rPr>
                <a:t>y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1.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x-intercept is found by letting y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364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-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1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848582" y="4922649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171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(1, 0).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527" y="5400511"/>
            <a:ext cx="843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381838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  <p:bldP spid="513" grpId="0"/>
      <p:bldP spid="514" grpId="0"/>
      <p:bldP spid="516" grpId="0"/>
      <p:bldP spid="517" grpId="0"/>
      <p:bldP spid="5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635557" cy="747712"/>
            <a:chOff x="106" y="2934"/>
            <a:chExt cx="2936" cy="471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558" cy="471"/>
              <a:chOff x="1460" y="2658"/>
              <a:chExt cx="1558" cy="471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        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2x – y = 8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x – y = 1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72366" y="6015494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7049506" y="4036199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6" name="Freeform 481">
            <a:extLst>
              <a:ext uri="{FF2B5EF4-FFF2-40B4-BE49-F238E27FC236}">
                <a16:creationId xmlns:a16="http://schemas.microsoft.com/office/drawing/2014/main" id="{D62819D2-3DC1-4782-9A25-8197344243DB}"/>
              </a:ext>
            </a:extLst>
          </p:cNvPr>
          <p:cNvSpPr>
            <a:spLocks/>
          </p:cNvSpPr>
          <p:nvPr/>
        </p:nvSpPr>
        <p:spPr bwMode="auto">
          <a:xfrm>
            <a:off x="5875516" y="1387932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77" name="Group 482">
            <a:extLst>
              <a:ext uri="{FF2B5EF4-FFF2-40B4-BE49-F238E27FC236}">
                <a16:creationId xmlns:a16="http://schemas.microsoft.com/office/drawing/2014/main" id="{E71F4A80-AE5D-4642-B979-492FDC99287A}"/>
              </a:ext>
            </a:extLst>
          </p:cNvPr>
          <p:cNvGrpSpPr>
            <a:grpSpLocks/>
          </p:cNvGrpSpPr>
          <p:nvPr/>
        </p:nvGrpSpPr>
        <p:grpSpPr bwMode="auto">
          <a:xfrm>
            <a:off x="6324778" y="4021597"/>
            <a:ext cx="153987" cy="139700"/>
            <a:chOff x="1015" y="2056"/>
            <a:chExt cx="97" cy="88"/>
          </a:xfrm>
        </p:grpSpPr>
        <p:sp>
          <p:nvSpPr>
            <p:cNvPr id="478" name="Line 483">
              <a:extLst>
                <a:ext uri="{FF2B5EF4-FFF2-40B4-BE49-F238E27FC236}">
                  <a16:creationId xmlns:a16="http://schemas.microsoft.com/office/drawing/2014/main" id="{BB2AF4DD-080A-49B0-B329-6A0E0B540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9" name="Line 484">
              <a:extLst>
                <a:ext uri="{FF2B5EF4-FFF2-40B4-BE49-F238E27FC236}">
                  <a16:creationId xmlns:a16="http://schemas.microsoft.com/office/drawing/2014/main" id="{653C016A-FAAF-449E-A4B1-FB035CC10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0" name="Group 485">
            <a:extLst>
              <a:ext uri="{FF2B5EF4-FFF2-40B4-BE49-F238E27FC236}">
                <a16:creationId xmlns:a16="http://schemas.microsoft.com/office/drawing/2014/main" id="{F985D269-D082-4441-9409-368BB349104E}"/>
              </a:ext>
            </a:extLst>
          </p:cNvPr>
          <p:cNvGrpSpPr>
            <a:grpSpLocks/>
          </p:cNvGrpSpPr>
          <p:nvPr/>
        </p:nvGrpSpPr>
        <p:grpSpPr bwMode="auto">
          <a:xfrm>
            <a:off x="6072364" y="4268205"/>
            <a:ext cx="153988" cy="139700"/>
            <a:chOff x="1015" y="2056"/>
            <a:chExt cx="97" cy="88"/>
          </a:xfrm>
        </p:grpSpPr>
        <p:sp>
          <p:nvSpPr>
            <p:cNvPr id="481" name="Line 486">
              <a:extLst>
                <a:ext uri="{FF2B5EF4-FFF2-40B4-BE49-F238E27FC236}">
                  <a16:creationId xmlns:a16="http://schemas.microsoft.com/office/drawing/2014/main" id="{6ABBB351-4F9A-4D3F-87C8-ADE3C49C4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2" name="Line 487">
              <a:extLst>
                <a:ext uri="{FF2B5EF4-FFF2-40B4-BE49-F238E27FC236}">
                  <a16:creationId xmlns:a16="http://schemas.microsoft.com/office/drawing/2014/main" id="{D197C545-79A8-4A2F-AA27-E20006C32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6" name="Freeform 491">
            <a:extLst>
              <a:ext uri="{FF2B5EF4-FFF2-40B4-BE49-F238E27FC236}">
                <a16:creationId xmlns:a16="http://schemas.microsoft.com/office/drawing/2014/main" id="{539782E9-452E-4D0B-8E89-78724EE45B10}"/>
              </a:ext>
            </a:extLst>
          </p:cNvPr>
          <p:cNvSpPr>
            <a:spLocks/>
          </p:cNvSpPr>
          <p:nvPr/>
        </p:nvSpPr>
        <p:spPr bwMode="auto">
          <a:xfrm>
            <a:off x="5594528" y="1727657"/>
            <a:ext cx="3157538" cy="3171825"/>
          </a:xfrm>
          <a:custGeom>
            <a:avLst/>
            <a:gdLst>
              <a:gd name="T0" fmla="*/ 0 w 1989"/>
              <a:gd name="T1" fmla="*/ 3171825 h 1998"/>
              <a:gd name="T2" fmla="*/ 3157538 w 1989"/>
              <a:gd name="T3" fmla="*/ 0 h 1998"/>
              <a:gd name="T4" fmla="*/ 0 60000 65536"/>
              <a:gd name="T5" fmla="*/ 0 60000 65536"/>
              <a:gd name="T6" fmla="*/ 0 w 1989"/>
              <a:gd name="T7" fmla="*/ 0 h 1998"/>
              <a:gd name="T8" fmla="*/ 1989 w 1989"/>
              <a:gd name="T9" fmla="*/ 1998 h 19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89" h="1998">
                <a:moveTo>
                  <a:pt x="0" y="1998"/>
                </a:moveTo>
                <a:lnTo>
                  <a:pt x="1989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87" name="Group 494">
            <a:extLst>
              <a:ext uri="{FF2B5EF4-FFF2-40B4-BE49-F238E27FC236}">
                <a16:creationId xmlns:a16="http://schemas.microsoft.com/office/drawing/2014/main" id="{3E6E57C4-CB64-4537-A9C8-4E4A18EF3B76}"/>
              </a:ext>
            </a:extLst>
          </p:cNvPr>
          <p:cNvGrpSpPr>
            <a:grpSpLocks/>
          </p:cNvGrpSpPr>
          <p:nvPr/>
        </p:nvGrpSpPr>
        <p:grpSpPr bwMode="auto">
          <a:xfrm>
            <a:off x="6476385" y="1445623"/>
            <a:ext cx="1371600" cy="1109663"/>
            <a:chOff x="2123" y="755"/>
            <a:chExt cx="864" cy="699"/>
          </a:xfrm>
        </p:grpSpPr>
        <p:sp>
          <p:nvSpPr>
            <p:cNvPr id="488" name="Text Box 492">
              <a:extLst>
                <a:ext uri="{FF2B5EF4-FFF2-40B4-BE49-F238E27FC236}">
                  <a16:creationId xmlns:a16="http://schemas.microsoft.com/office/drawing/2014/main" id="{C23E4582-0BBA-4AAC-A5E0-FE4ADAAE6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3" y="755"/>
              <a:ext cx="864" cy="491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Solutions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 = 7, y = 6</a:t>
              </a:r>
            </a:p>
          </p:txBody>
        </p:sp>
        <p:sp>
          <p:nvSpPr>
            <p:cNvPr id="489" name="Line 493">
              <a:extLst>
                <a:ext uri="{FF2B5EF4-FFF2-40B4-BE49-F238E27FC236}">
                  <a16:creationId xmlns:a16="http://schemas.microsoft.com/office/drawing/2014/main" id="{70DB042C-7C49-4507-841C-48AEB3DB08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7" y="1220"/>
              <a:ext cx="306" cy="2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0" name="Text Box 495">
            <a:extLst>
              <a:ext uri="{FF2B5EF4-FFF2-40B4-BE49-F238E27FC236}">
                <a16:creationId xmlns:a16="http://schemas.microsoft.com/office/drawing/2014/main" id="{3D2C8F5D-2A9D-49F8-9DA9-5BAD5D14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3403" y="2527757"/>
            <a:ext cx="800100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(7,6)</a:t>
            </a:r>
          </a:p>
        </p:txBody>
      </p: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-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i="1" dirty="0">
                  <a:latin typeface="Comic Sans MS" panose="030F0702030302020204" pitchFamily="66" charset="0"/>
                </a:rPr>
                <a:t>y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1.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y-intercept is found by letting x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364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-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1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382728" y="4882242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236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(0, -1).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527" y="5400511"/>
            <a:ext cx="950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-1</a:t>
            </a:r>
          </a:p>
        </p:txBody>
      </p:sp>
    </p:spTree>
    <p:extLst>
      <p:ext uri="{BB962C8B-B14F-4D97-AF65-F5344CB8AC3E}">
        <p14:creationId xmlns:p14="http://schemas.microsoft.com/office/powerpoint/2010/main" val="820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" grpId="0"/>
      <p:bldP spid="513" grpId="0"/>
      <p:bldP spid="514" grpId="0"/>
      <p:bldP spid="516" grpId="0"/>
      <p:bldP spid="517" grpId="0"/>
      <p:bldP spid="5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gradient-intercept form </a:t>
            </a:r>
            <a:r>
              <a:rPr lang="en-GB" sz="2000" dirty="0">
                <a:latin typeface="Comic Sans MS" panose="030F0702030302020204" pitchFamily="66" charset="0"/>
              </a:rPr>
              <a:t>is to use the y-intercept and the gradient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200608"/>
            <a:ext cx="5657850" cy="5565776"/>
            <a:chOff x="1064" y="368"/>
            <a:chExt cx="3564" cy="3506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8" y="3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5098165" cy="750887"/>
            <a:chOff x="106" y="2934"/>
            <a:chExt cx="3229" cy="473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851" cy="473"/>
              <a:chOff x="1460" y="2658"/>
              <a:chExt cx="1851" cy="473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y = 2x - 4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101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2x + 3y = 12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Example 2</a:t>
              </a:r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6079510" y="5036425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altLang="en-US" sz="2400" dirty="0">
                  <a:latin typeface="Comic Sans MS" panose="030F0702030302020204" pitchFamily="66" charset="0"/>
                </a:rPr>
                <a:t>y = 2x - 4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20400" y="4515067"/>
            <a:ext cx="32608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y-intercept is (0, -4).</a:t>
            </a:r>
          </a:p>
        </p:txBody>
      </p:sp>
      <p:sp>
        <p:nvSpPr>
          <p:cNvPr id="518" name="Rectangle 517">
            <a:hlinkClick r:id="rId2"/>
            <a:extLst>
              <a:ext uri="{FF2B5EF4-FFF2-40B4-BE49-F238E27FC236}">
                <a16:creationId xmlns:a16="http://schemas.microsoft.com/office/drawing/2014/main" id="{E22B9C62-DA7B-4E42-9205-EE02A6D4C5F0}"/>
              </a:ext>
            </a:extLst>
          </p:cNvPr>
          <p:cNvSpPr/>
          <p:nvPr/>
        </p:nvSpPr>
        <p:spPr>
          <a:xfrm>
            <a:off x="2535105" y="63692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72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  <p:bldP spid="5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gradient-intercept form </a:t>
            </a:r>
            <a:r>
              <a:rPr lang="en-GB" sz="2000" dirty="0">
                <a:latin typeface="Comic Sans MS" panose="030F0702030302020204" pitchFamily="66" charset="0"/>
              </a:rPr>
              <a:t>is to use the y-intercept and the gradient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968698" cy="750887"/>
            <a:chOff x="106" y="2934"/>
            <a:chExt cx="3147" cy="473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769" cy="473"/>
              <a:chOff x="1460" y="2658"/>
              <a:chExt cx="1769" cy="473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y = 2x - 4 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93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2x + 3y = 12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324779" y="4523643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6087447" y="5009070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altLang="en-US" sz="2400" dirty="0">
                  <a:latin typeface="Comic Sans MS" panose="030F0702030302020204" pitchFamily="66" charset="0"/>
                </a:rPr>
                <a:t>y = 2x - 4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179276" y="4178375"/>
            <a:ext cx="32189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gradient is 2</a:t>
            </a:r>
          </a:p>
        </p:txBody>
      </p:sp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29819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Another point is (1, -2).</a:t>
            </a:r>
          </a:p>
        </p:txBody>
      </p:sp>
      <p:sp>
        <p:nvSpPr>
          <p:cNvPr id="496" name="Freeform 481">
            <a:extLst>
              <a:ext uri="{FF2B5EF4-FFF2-40B4-BE49-F238E27FC236}">
                <a16:creationId xmlns:a16="http://schemas.microsoft.com/office/drawing/2014/main" id="{1D0652FE-59E7-4B82-B4E5-947453FADE61}"/>
              </a:ext>
            </a:extLst>
          </p:cNvPr>
          <p:cNvSpPr>
            <a:spLocks/>
          </p:cNvSpPr>
          <p:nvPr/>
        </p:nvSpPr>
        <p:spPr bwMode="auto">
          <a:xfrm>
            <a:off x="5534571" y="1709230"/>
            <a:ext cx="2336434" cy="4591222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7" name="Line 462">
            <a:extLst>
              <a:ext uri="{FF2B5EF4-FFF2-40B4-BE49-F238E27FC236}">
                <a16:creationId xmlns:a16="http://schemas.microsoft.com/office/drawing/2014/main" id="{DE7CB88B-264A-4F0D-BD3A-D3F4CC305A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5161" y="4594286"/>
            <a:ext cx="3175" cy="4572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8" name="Line 463">
            <a:extLst>
              <a:ext uri="{FF2B5EF4-FFF2-40B4-BE49-F238E27FC236}">
                <a16:creationId xmlns:a16="http://schemas.microsoft.com/office/drawing/2014/main" id="{95AF92DA-7098-4AD4-94FB-F732E7FCA4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6428" y="4593493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456">
            <a:extLst>
              <a:ext uri="{FF2B5EF4-FFF2-40B4-BE49-F238E27FC236}">
                <a16:creationId xmlns:a16="http://schemas.microsoft.com/office/drawing/2014/main" id="{C3E6691A-BFD3-487F-A95D-020AFCA20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27" y="4598939"/>
            <a:ext cx="3138487" cy="9387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81" name="Text Box 464">
            <a:extLst>
              <a:ext uri="{FF2B5EF4-FFF2-40B4-BE49-F238E27FC236}">
                <a16:creationId xmlns:a16="http://schemas.microsoft.com/office/drawing/2014/main" id="{4046E195-1B9A-41FC-82C6-ED20275DF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851" y="4634258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482" name="Text Box 465">
            <a:extLst>
              <a:ext uri="{FF2B5EF4-FFF2-40B4-BE49-F238E27FC236}">
                <a16:creationId xmlns:a16="http://schemas.microsoft.com/office/drawing/2014/main" id="{7CE8C123-E633-419F-A61A-F02DC60FF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051" y="5031133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</p:spTree>
    <p:extLst>
      <p:ext uri="{BB962C8B-B14F-4D97-AF65-F5344CB8AC3E}">
        <p14:creationId xmlns:p14="http://schemas.microsoft.com/office/powerpoint/2010/main" val="349988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" grpId="0"/>
      <p:bldP spid="516" grpId="0"/>
      <p:bldP spid="477" grpId="0" animBg="1"/>
      <p:bldP spid="478" grpId="0" animBg="1"/>
      <p:bldP spid="480" grpId="0"/>
      <p:bldP spid="481" grpId="0" autoUpdateAnimBg="0"/>
      <p:bldP spid="482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904</TotalTime>
  <Words>1557</Words>
  <Application>Microsoft Office PowerPoint</Application>
  <PresentationFormat>On-screen Show (4:3)</PresentationFormat>
  <Paragraphs>535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80</cp:revision>
  <dcterms:created xsi:type="dcterms:W3CDTF">2016-08-14T00:28:51Z</dcterms:created>
  <dcterms:modified xsi:type="dcterms:W3CDTF">2022-08-10T03:10:48Z</dcterms:modified>
</cp:coreProperties>
</file>