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61" r:id="rId4"/>
    <p:sldId id="265" r:id="rId5"/>
    <p:sldId id="269" r:id="rId6"/>
    <p:sldId id="270" r:id="rId7"/>
    <p:sldId id="262" r:id="rId8"/>
    <p:sldId id="267" r:id="rId9"/>
    <p:sldId id="298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>
      <p:cViewPr varScale="1">
        <p:scale>
          <a:sx n="64" d="100"/>
          <a:sy n="64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7617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61910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38755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560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40434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183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584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March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3/30/2022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March 2022</a:t>
            </a:fld>
            <a:endParaRPr lang="en-US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86A2FD02-962A-44B7-B558-A20F6BED03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EE1C43E-E93D-46A6-A9D8-87E2F6328B1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4D2CC200-0398-42FF-A588-33E6C1660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Know and use the Laws of exponents. </a:t>
            </a:r>
            <a:endParaRPr lang="en-GB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68C07F58-5BA5-463C-909B-D4F16390E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lang="en-US" dirty="0"/>
              <a:t>Laws of Exponents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37705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3)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158253" y="2499473"/>
            <a:ext cx="357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547153" y="3217210"/>
            <a:ext cx="46810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2212041" y="3622304"/>
            <a:ext cx="44807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2252382" y="4030758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added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860379" y="2907926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+ 2)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886049" y="4030758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+ 5)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4093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34354" y="274637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EDD5585-485C-4F95-BAFF-609BDB02B8E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1A067DA-186E-4AB3-90F2-B7211A0DF6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349102" y="2350152"/>
            <a:ext cx="2994423" cy="747714"/>
            <a:chOff x="1104" y="1536"/>
            <a:chExt cx="2515" cy="628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104" y="1536"/>
              <a:ext cx="2301" cy="628"/>
              <a:chOff x="1104" y="1536"/>
              <a:chExt cx="2301" cy="628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229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4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4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4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4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2227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598" y="1776"/>
                <a:ext cx="808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4</a:t>
                </a: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332" y="1643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5" name="Line 29"/>
          <p:cNvSpPr>
            <a:spLocks noChangeShapeType="1"/>
          </p:cNvSpPr>
          <p:nvPr/>
        </p:nvSpPr>
        <p:spPr bwMode="auto">
          <a:xfrm flipV="1">
            <a:off x="2460039" y="246108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3058433" y="273339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7" name="Line 31"/>
          <p:cNvSpPr>
            <a:spLocks noChangeShapeType="1"/>
          </p:cNvSpPr>
          <p:nvPr/>
        </p:nvSpPr>
        <p:spPr bwMode="auto">
          <a:xfrm flipV="1">
            <a:off x="3052976" y="24207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3637923" y="271994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5261509" y="2454705"/>
            <a:ext cx="18004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4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4 =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867552" y="2440119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115833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57436" y="2986867"/>
            <a:ext cx="3498059" cy="826296"/>
            <a:chOff x="1104" y="2286"/>
            <a:chExt cx="2938" cy="694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104" y="2286"/>
              <a:ext cx="2632" cy="694"/>
              <a:chOff x="1104" y="2286"/>
              <a:chExt cx="2632" cy="694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86"/>
                <a:ext cx="2620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61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441" y="2592"/>
                <a:ext cx="1686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3755" y="241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72564" y="31093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853503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3002392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3409950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5736163" y="3087693"/>
            <a:ext cx="114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847653" y="3086634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24" name="Line 48"/>
          <p:cNvSpPr>
            <a:spLocks noChangeShapeType="1"/>
          </p:cNvSpPr>
          <p:nvPr/>
        </p:nvSpPr>
        <p:spPr bwMode="auto">
          <a:xfrm flipV="1">
            <a:off x="3562350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5" name="Line 49"/>
          <p:cNvSpPr>
            <a:spLocks noChangeShapeType="1"/>
          </p:cNvSpPr>
          <p:nvPr/>
        </p:nvSpPr>
        <p:spPr bwMode="auto">
          <a:xfrm flipV="1">
            <a:off x="3943350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6" name="Line 50"/>
          <p:cNvSpPr>
            <a:spLocks noChangeShapeType="1"/>
          </p:cNvSpPr>
          <p:nvPr/>
        </p:nvSpPr>
        <p:spPr bwMode="auto">
          <a:xfrm flipV="1">
            <a:off x="4114800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7" name="Line 51"/>
          <p:cNvSpPr>
            <a:spLocks noChangeShapeType="1"/>
          </p:cNvSpPr>
          <p:nvPr/>
        </p:nvSpPr>
        <p:spPr bwMode="auto">
          <a:xfrm flipV="1">
            <a:off x="4552950" y="347452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120637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7241129" y="2440119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(5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2)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7267570" y="3085575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(6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1535556" y="4815186"/>
            <a:ext cx="6382448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subtracted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4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- n)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200518-B5F8-4292-BBC7-C1ED20DC079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A90B693-D86F-4D2C-AEEF-437566C301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5" grpId="0" animBg="1"/>
      <p:bldP spid="280606" grpId="0" animBg="1"/>
      <p:bldP spid="280607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4" grpId="0" animBg="1"/>
      <p:bldP spid="280625" grpId="0" animBg="1"/>
      <p:bldP spid="280626" grpId="0" animBg="1"/>
      <p:bldP spid="280627" grpId="0" animBg="1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can see another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095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23663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1872773" y="2511741"/>
            <a:ext cx="49136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1895245" y="288108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0615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128684" y="3203763"/>
            <a:ext cx="1210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1903231" y="3631046"/>
            <a:ext cx="5578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1872773" y="4019859"/>
            <a:ext cx="8050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597372" y="2881082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589197" y="4012843"/>
            <a:ext cx="1188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(2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573875" y="6091076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69841" y="6091075"/>
            <a:ext cx="7569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27889" y="246829"/>
            <a:ext cx="4016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Raising to a power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3043654" y="3222356"/>
            <a:ext cx="143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308708" y="3214697"/>
            <a:ext cx="143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573762" y="3222356"/>
            <a:ext cx="143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842285" y="3230015"/>
            <a:ext cx="143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669841" y="2041639"/>
            <a:ext cx="2768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3) 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9390521-6291-42A3-8EFA-3C531C55E73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5275EED-53A5-4E39-A2C4-BCC1C40E9B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8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different bases but the same exponent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48093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(a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a)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(b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070120" y="2472997"/>
            <a:ext cx="30909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ab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ab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ab 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ab 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11224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(ab)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2981731" y="3747951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673812" y="4472043"/>
            <a:ext cx="8012988" cy="12698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same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the product of the bases with the same exponent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358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9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257800" y="293690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37C7FD0-583A-4488-A3E4-3D897A9887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C66C2B13-229A-4139-8951-2B631FA16C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4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64" grpId="0" animBg="1" autoUpdateAnimBg="0"/>
      <p:bldP spid="231461" grpId="0" animBg="1" autoUpdateAnimBg="0"/>
      <p:bldP spid="19" grpId="0" autoUpdateAnimBg="0"/>
      <p:bldP spid="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but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exponent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00" name="Group 24"/>
          <p:cNvGrpSpPr>
            <a:grpSpLocks/>
          </p:cNvGrpSpPr>
          <p:nvPr/>
        </p:nvGrpSpPr>
        <p:grpSpPr bwMode="auto">
          <a:xfrm>
            <a:off x="2206850" y="2248086"/>
            <a:ext cx="2707482" cy="895352"/>
            <a:chOff x="1065" y="1473"/>
            <a:chExt cx="2274" cy="752"/>
          </a:xfrm>
        </p:grpSpPr>
        <p:sp>
          <p:nvSpPr>
            <p:cNvPr id="280601" name="Text Box 25"/>
            <p:cNvSpPr txBox="1">
              <a:spLocks noChangeArrowheads="1"/>
            </p:cNvSpPr>
            <p:nvPr/>
          </p:nvSpPr>
          <p:spPr bwMode="auto">
            <a:xfrm>
              <a:off x="1087" y="1473"/>
              <a:ext cx="216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</a:t>
              </a:r>
            </a:p>
          </p:txBody>
        </p:sp>
        <p:sp>
          <p:nvSpPr>
            <p:cNvPr id="280602" name="Line 26"/>
            <p:cNvSpPr>
              <a:spLocks noChangeShapeType="1"/>
            </p:cNvSpPr>
            <p:nvPr/>
          </p:nvSpPr>
          <p:spPr bwMode="auto">
            <a:xfrm>
              <a:off x="1104" y="1844"/>
              <a:ext cx="2150" cy="0"/>
            </a:xfrm>
            <a:prstGeom prst="line">
              <a:avLst/>
            </a:prstGeom>
            <a:noFill/>
            <a:ln w="28575">
              <a:solidFill>
                <a:schemeClr val="tx1">
                  <a:alpha val="96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03" name="Text Box 27"/>
            <p:cNvSpPr txBox="1">
              <a:spLocks noChangeArrowheads="1"/>
            </p:cNvSpPr>
            <p:nvPr/>
          </p:nvSpPr>
          <p:spPr bwMode="auto">
            <a:xfrm>
              <a:off x="1065" y="1837"/>
              <a:ext cx="227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b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b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b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b</a:t>
              </a:r>
            </a:p>
          </p:txBody>
        </p:sp>
      </p:grp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1919014" y="3126812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grpSp>
        <p:nvGrpSpPr>
          <p:cNvPr id="280613" name="Group 37"/>
          <p:cNvGrpSpPr>
            <a:grpSpLocks/>
          </p:cNvGrpSpPr>
          <p:nvPr/>
        </p:nvGrpSpPr>
        <p:grpSpPr bwMode="auto">
          <a:xfrm>
            <a:off x="2249859" y="2973770"/>
            <a:ext cx="352425" cy="803674"/>
            <a:chOff x="1104" y="2275"/>
            <a:chExt cx="296" cy="675"/>
          </a:xfrm>
        </p:grpSpPr>
        <p:sp>
          <p:nvSpPr>
            <p:cNvPr id="280614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5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6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4" y="3919432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4670468" y="3111415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492893" y="4585216"/>
            <a:ext cx="8099777" cy="12002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the same, is equal to the quotient of the bases with  the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same exponent.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4331830" y="6076993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2453871" y="3132211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7" name="Group 37"/>
          <p:cNvGrpSpPr>
            <a:grpSpLocks/>
          </p:cNvGrpSpPr>
          <p:nvPr/>
        </p:nvGrpSpPr>
        <p:grpSpPr bwMode="auto">
          <a:xfrm>
            <a:off x="2770677" y="2952596"/>
            <a:ext cx="352425" cy="803674"/>
            <a:chOff x="1104" y="2275"/>
            <a:chExt cx="296" cy="675"/>
          </a:xfrm>
        </p:grpSpPr>
        <p:sp>
          <p:nvSpPr>
            <p:cNvPr id="48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1" name="Group 37"/>
          <p:cNvGrpSpPr>
            <a:grpSpLocks/>
          </p:cNvGrpSpPr>
          <p:nvPr/>
        </p:nvGrpSpPr>
        <p:grpSpPr bwMode="auto">
          <a:xfrm>
            <a:off x="3266050" y="2964864"/>
            <a:ext cx="352425" cy="803674"/>
            <a:chOff x="1104" y="2275"/>
            <a:chExt cx="296" cy="675"/>
          </a:xfrm>
        </p:grpSpPr>
        <p:sp>
          <p:nvSpPr>
            <p:cNvPr id="52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5" name="Group 37"/>
          <p:cNvGrpSpPr>
            <a:grpSpLocks/>
          </p:cNvGrpSpPr>
          <p:nvPr/>
        </p:nvGrpSpPr>
        <p:grpSpPr bwMode="auto">
          <a:xfrm>
            <a:off x="3787686" y="2952596"/>
            <a:ext cx="352425" cy="803674"/>
            <a:chOff x="1104" y="2275"/>
            <a:chExt cx="296" cy="675"/>
          </a:xfrm>
        </p:grpSpPr>
        <p:sp>
          <p:nvSpPr>
            <p:cNvPr id="56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9" name="Group 37"/>
          <p:cNvGrpSpPr>
            <a:grpSpLocks/>
          </p:cNvGrpSpPr>
          <p:nvPr/>
        </p:nvGrpSpPr>
        <p:grpSpPr bwMode="auto">
          <a:xfrm>
            <a:off x="4297254" y="2964864"/>
            <a:ext cx="352425" cy="803674"/>
            <a:chOff x="1104" y="2275"/>
            <a:chExt cx="296" cy="675"/>
          </a:xfrm>
        </p:grpSpPr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1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2971109" y="3111415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94897" y="3066842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9023" y="3111415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814750" y="2889214"/>
            <a:ext cx="954107" cy="789387"/>
            <a:chOff x="5003901" y="2957965"/>
            <a:chExt cx="954107" cy="789387"/>
          </a:xfrm>
        </p:grpSpPr>
        <p:grpSp>
          <p:nvGrpSpPr>
            <p:cNvPr id="66" name="Group 37"/>
            <p:cNvGrpSpPr>
              <a:grpSpLocks/>
            </p:cNvGrpSpPr>
            <p:nvPr/>
          </p:nvGrpSpPr>
          <p:grpSpPr bwMode="auto">
            <a:xfrm>
              <a:off x="5291043" y="2957965"/>
              <a:ext cx="352425" cy="789387"/>
              <a:chOff x="1104" y="2275"/>
              <a:chExt cx="296" cy="663"/>
            </a:xfrm>
          </p:grpSpPr>
          <p:sp>
            <p:nvSpPr>
              <p:cNvPr id="67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8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9" name="Text Box 40"/>
              <p:cNvSpPr txBox="1">
                <a:spLocks noChangeArrowheads="1"/>
              </p:cNvSpPr>
              <p:nvPr/>
            </p:nvSpPr>
            <p:spPr bwMode="auto">
              <a:xfrm>
                <a:off x="1113" y="2550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7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71" name="Text Box 54"/>
            <p:cNvSpPr txBox="1">
              <a:spLocks noChangeArrowheads="1"/>
            </p:cNvSpPr>
            <p:nvPr/>
          </p:nvSpPr>
          <p:spPr bwMode="auto">
            <a:xfrm>
              <a:off x="5003901" y="3009808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546848" y="2955295"/>
            <a:ext cx="499953" cy="796524"/>
            <a:chOff x="5147408" y="2947551"/>
            <a:chExt cx="499953" cy="796524"/>
          </a:xfrm>
        </p:grpSpPr>
        <p:grpSp>
          <p:nvGrpSpPr>
            <p:cNvPr id="81" name="Group 80"/>
            <p:cNvGrpSpPr/>
            <p:nvPr/>
          </p:nvGrpSpPr>
          <p:grpSpPr>
            <a:xfrm>
              <a:off x="5147408" y="2947551"/>
              <a:ext cx="499953" cy="790577"/>
              <a:chOff x="5291043" y="2957963"/>
              <a:chExt cx="499953" cy="790577"/>
            </a:xfrm>
          </p:grpSpPr>
          <p:grpSp>
            <p:nvGrpSpPr>
              <p:cNvPr id="83" name="Group 37"/>
              <p:cNvGrpSpPr>
                <a:grpSpLocks/>
              </p:cNvGrpSpPr>
              <p:nvPr/>
            </p:nvGrpSpPr>
            <p:grpSpPr bwMode="auto">
              <a:xfrm>
                <a:off x="5291043" y="2957963"/>
                <a:ext cx="352425" cy="790577"/>
                <a:chOff x="1104" y="2275"/>
                <a:chExt cx="296" cy="664"/>
              </a:xfrm>
            </p:grpSpPr>
            <p:sp>
              <p:nvSpPr>
                <p:cNvPr id="8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3" y="2551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4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30970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82" name="Text Box 54"/>
            <p:cNvSpPr txBox="1">
              <a:spLocks noChangeArrowheads="1"/>
            </p:cNvSpPr>
            <p:nvPr/>
          </p:nvSpPr>
          <p:spPr bwMode="auto">
            <a:xfrm>
              <a:off x="5327193" y="3405521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44964" y="5901820"/>
            <a:ext cx="954107" cy="766978"/>
            <a:chOff x="4987595" y="2957963"/>
            <a:chExt cx="954107" cy="766978"/>
          </a:xfrm>
        </p:grpSpPr>
        <p:grpSp>
          <p:nvGrpSpPr>
            <p:cNvPr id="89" name="Group 37"/>
            <p:cNvGrpSpPr>
              <a:grpSpLocks/>
            </p:cNvGrpSpPr>
            <p:nvPr/>
          </p:nvGrpSpPr>
          <p:grpSpPr bwMode="auto">
            <a:xfrm>
              <a:off x="5291043" y="2957963"/>
              <a:ext cx="352425" cy="758430"/>
              <a:chOff x="1104" y="2275"/>
              <a:chExt cx="296" cy="637"/>
            </a:xfrm>
          </p:grpSpPr>
          <p:sp>
            <p:nvSpPr>
              <p:cNvPr id="92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3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4" name="Text Box 40"/>
              <p:cNvSpPr txBox="1">
                <a:spLocks noChangeArrowheads="1"/>
              </p:cNvSpPr>
              <p:nvPr/>
            </p:nvSpPr>
            <p:spPr bwMode="auto">
              <a:xfrm>
                <a:off x="1111" y="2524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91" name="Text Box 54"/>
            <p:cNvSpPr txBox="1">
              <a:spLocks noChangeArrowheads="1"/>
            </p:cNvSpPr>
            <p:nvPr/>
          </p:nvSpPr>
          <p:spPr bwMode="auto">
            <a:xfrm>
              <a:off x="4987595" y="3017055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919979" y="5865124"/>
            <a:ext cx="482321" cy="803674"/>
            <a:chOff x="5147408" y="2947552"/>
            <a:chExt cx="482321" cy="803674"/>
          </a:xfrm>
        </p:grpSpPr>
        <p:grpSp>
          <p:nvGrpSpPr>
            <p:cNvPr id="96" name="Group 95"/>
            <p:cNvGrpSpPr/>
            <p:nvPr/>
          </p:nvGrpSpPr>
          <p:grpSpPr>
            <a:xfrm>
              <a:off x="5147408" y="2947552"/>
              <a:ext cx="482321" cy="803674"/>
              <a:chOff x="5291043" y="2957964"/>
              <a:chExt cx="482321" cy="803674"/>
            </a:xfrm>
          </p:grpSpPr>
          <p:grpSp>
            <p:nvGrpSpPr>
              <p:cNvPr id="98" name="Group 37"/>
              <p:cNvGrpSpPr>
                <a:grpSpLocks/>
              </p:cNvGrpSpPr>
              <p:nvPr/>
            </p:nvGrpSpPr>
            <p:grpSpPr bwMode="auto">
              <a:xfrm>
                <a:off x="5291043" y="2957964"/>
                <a:ext cx="352425" cy="803674"/>
                <a:chOff x="1104" y="2275"/>
                <a:chExt cx="296" cy="675"/>
              </a:xfrm>
            </p:grpSpPr>
            <p:sp>
              <p:nvSpPr>
                <p:cNvPr id="10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1" y="2562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9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5327193" y="3365180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</p:grp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96A07F51-69F3-4772-9A34-99547F6AC3F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36D0C07D-0DDC-4122-886D-498429105F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2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11" grpId="0" autoUpdateAnimBg="0"/>
      <p:bldP spid="280628" grpId="0" animBg="1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2" grpId="0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4296995" y="1492008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5685517" y="1497537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768115" y="19636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4296995" y="2446341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4)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729829" y="2446340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2160134" y="2887267"/>
            <a:ext cx="26404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That means that,</a:t>
            </a: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4466821" y="3365278"/>
            <a:ext cx="10488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914400" y="4398428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953834" y="5062227"/>
            <a:ext cx="111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8" name="Text Box 40"/>
          <p:cNvSpPr txBox="1">
            <a:spLocks noChangeArrowheads="1"/>
          </p:cNvSpPr>
          <p:nvPr/>
        </p:nvSpPr>
        <p:spPr bwMode="auto">
          <a:xfrm>
            <a:off x="2268284" y="5062227"/>
            <a:ext cx="16145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3.452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3868483" y="5062227"/>
            <a:ext cx="2658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723 538 592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The power zero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54474" y="582011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4110794" y="5933410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4677999" y="5933410"/>
            <a:ext cx="429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6729829" y="5062227"/>
            <a:ext cx="9444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449327" y="3834921"/>
            <a:ext cx="8254861" cy="4899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number raised to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 of zero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one.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1C5396-A64F-4D7C-B8C4-8F1B719767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EC49CCA-C06E-4C24-990C-6375B9A98F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3" grpId="0" autoUpdateAnimBg="0"/>
      <p:bldP spid="227357" grpId="0" autoUpdateAnimBg="0"/>
      <p:bldP spid="227358" grpId="0" autoUpdateAnimBg="0"/>
      <p:bldP spid="227359" grpId="0" autoUpdateAnimBg="0"/>
      <p:bldP spid="227360" grpId="0" autoUpdateAnimBg="0"/>
      <p:bldP spid="227361" grpId="0" autoUpdateAnimBg="0"/>
      <p:bldP spid="227362" grpId="0" autoUpdateAnimBg="0"/>
      <p:bldP spid="227366" grpId="0" autoUpdateAnimBg="0"/>
      <p:bldP spid="227367" grpId="0" autoUpdateAnimBg="0"/>
      <p:bldP spid="227368" grpId="0" autoUpdateAnimBg="0"/>
      <p:bldP spid="227369" grpId="0" autoUpdateAnimBg="0"/>
      <p:bldP spid="20" grpId="0" animBg="1"/>
      <p:bldP spid="21" grpId="0" autoUpdateAnimBg="0"/>
      <p:bldP spid="22" grpId="0" autoUpdateAnimBg="0"/>
      <p:bldP spid="23" grpId="0" autoUpdateAnimBg="0"/>
      <p:bldP spid="2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2481848"/>
            <a:ext cx="3026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the division,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743722" y="3098140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094519" y="2995608"/>
            <a:ext cx="3321845" cy="1120379"/>
            <a:chOff x="1037" y="1536"/>
            <a:chExt cx="2790" cy="941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037" y="1536"/>
              <a:ext cx="2790" cy="941"/>
              <a:chOff x="1037" y="1536"/>
              <a:chExt cx="2790" cy="941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1799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2304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037" y="1779"/>
                <a:ext cx="2790" cy="6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3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443" y="1655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2211272" y="33788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2718898" y="336540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5344712" y="3288482"/>
            <a:ext cx="981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× 3 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410433" y="3285416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761289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16955" y="3620417"/>
            <a:ext cx="2809877" cy="769146"/>
            <a:chOff x="1070" y="2276"/>
            <a:chExt cx="2360" cy="646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070" y="2276"/>
              <a:ext cx="2153" cy="646"/>
              <a:chOff x="1070" y="2276"/>
              <a:chExt cx="2153" cy="646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070" y="2534"/>
                <a:ext cx="2153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07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099" y="2276"/>
                <a:ext cx="75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lang="en-GB" altLang="en-US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3143" y="2404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45807" y="375628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393224" y="407907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2933122" y="3740223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2863545" y="4092049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5032754" y="3913853"/>
            <a:ext cx="1436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lang="en-GB" alt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659149" y="3921376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443365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786628" y="3098140"/>
            <a:ext cx="837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7025549" y="3760459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743723" y="5043785"/>
            <a:ext cx="7781712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 number to a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power, is the same as one over the number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Negative exponents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887535" y="607765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2927" y="6241279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4492105" y="1397485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768115" y="17492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4431579" y="2150916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6)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6836488" y="2150915"/>
            <a:ext cx="5822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-2</a:t>
            </a: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332503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Line 31"/>
          <p:cNvSpPr>
            <a:spLocks noChangeShapeType="1"/>
          </p:cNvSpPr>
          <p:nvPr/>
        </p:nvSpPr>
        <p:spPr bwMode="auto">
          <a:xfrm flipV="1">
            <a:off x="385955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4" name="Line 29"/>
          <p:cNvSpPr>
            <a:spLocks noChangeShapeType="1"/>
          </p:cNvSpPr>
          <p:nvPr/>
        </p:nvSpPr>
        <p:spPr bwMode="auto">
          <a:xfrm flipV="1">
            <a:off x="2299405" y="307770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V="1">
            <a:off x="2819810" y="309436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 flipV="1">
            <a:off x="3225365" y="339572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flipV="1">
            <a:off x="3732991" y="33822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5607528" y="2972588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Line 39"/>
          <p:cNvSpPr>
            <a:spLocks noChangeShapeType="1"/>
          </p:cNvSpPr>
          <p:nvPr/>
        </p:nvSpPr>
        <p:spPr bwMode="auto">
          <a:xfrm>
            <a:off x="5344712" y="3328972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6431835" y="294967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6431835" y="332897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6118003" y="3060801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5400388" y="3639016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>
            <a:off x="5137572" y="4008847"/>
            <a:ext cx="12801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669523" y="3610874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>
            <a:off x="6669523" y="3990176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6369124" y="3752213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4794497" y="592123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4794497" y="6300532"/>
            <a:ext cx="36576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6AF41E4-7115-4393-ADDF-BA31EF67EE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27B0574-03E8-442D-97C6-5D87D402F7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6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utoUpdateAnimBg="0"/>
      <p:bldP spid="59" grpId="0" animBg="1"/>
      <p:bldP spid="60" grpId="0" autoUpdateAnimBg="0"/>
      <p:bldP spid="61" grpId="0" animBg="1"/>
      <p:bldP spid="62" grpId="0"/>
      <p:bldP spid="63" grpId="0" autoUpdateAnimBg="0"/>
      <p:bldP spid="64" grpId="0" animBg="1"/>
      <p:bldP spid="65" grpId="0" autoUpdateAnimBg="0"/>
      <p:bldP spid="66" grpId="0" animBg="1"/>
      <p:bldP spid="67" grpId="0"/>
      <p:bldP spid="69" grpId="0" autoUpdateAnimBg="0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204</TotalTime>
  <Words>899</Words>
  <Application>Microsoft Office PowerPoint</Application>
  <PresentationFormat>On-screen Show (4:3)</PresentationFormat>
  <Paragraphs>181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SimSun-ExtB</vt:lpstr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Laws of Exponents</vt:lpstr>
      <vt:lpstr>Laws of exponents -</vt:lpstr>
      <vt:lpstr>PowerPoint Presentation</vt:lpstr>
      <vt:lpstr>Laws of exponents -</vt:lpstr>
      <vt:lpstr>Laws of exponents -</vt:lpstr>
      <vt:lpstr>PowerPoint Presentation</vt:lpstr>
      <vt:lpstr>The power zero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Mathssupport</dc:creator>
  <cp:lastModifiedBy>Orlando Hurtado</cp:lastModifiedBy>
  <cp:revision>13</cp:revision>
  <dcterms:created xsi:type="dcterms:W3CDTF">2020-09-11T12:45:34Z</dcterms:created>
  <dcterms:modified xsi:type="dcterms:W3CDTF">2022-03-30T17:25:31Z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