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99" r:id="rId2"/>
    <p:sldId id="300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1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1EC3-48D7-453C-82AC-B1086327ABE6}" type="datetimeFigureOut">
              <a:rPr lang="en-GB" smtClean="0"/>
              <a:t>04/04/2021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CBAC4-B4EF-4C6A-A072-73BC70F5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3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690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18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6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9702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10091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1681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5998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96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76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8002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9061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60585D-59B0-4A1F-B831-F80CC4276C0E}" type="datetimeFigureOut">
              <a:rPr lang="en-GB" smtClean="0"/>
              <a:pPr/>
              <a:t>04/04/2021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710EB99-A988-48D9-82D2-9216CDFC19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604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87A101-5194-42FF-9086-F718C2998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22504" cy="1600200"/>
          </a:xfrm>
        </p:spPr>
        <p:txBody>
          <a:bodyPr/>
          <a:lstStyle/>
          <a:p>
            <a:pPr marL="630238" indent="-630238"/>
            <a:r>
              <a:rPr lang="en-US" dirty="0"/>
              <a:t>LO: </a:t>
            </a:r>
            <a:r>
              <a:rPr lang="en-GB" sz="2800" dirty="0">
                <a:latin typeface="Comic Sans MS" panose="030F0702030302020204" pitchFamily="66" charset="0"/>
              </a:rPr>
              <a:t>Identify parallel and perpendicular lines using the gradient.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Parallel and perpendicular lines</a:t>
            </a:r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04248" y="6113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95A94D8-E6C0-43C9-85E6-2A0E98737B34}" type="datetime1">
              <a:rPr lang="en-GB" u="sng" smtClean="0">
                <a:solidFill>
                  <a:schemeClr val="bg1"/>
                </a:solidFill>
              </a:rPr>
              <a:pPr/>
              <a:t>04/04/2021</a:t>
            </a:fld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6834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Level 6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2DCDB5F-900F-492B-940D-0EA9288E436A}"/>
              </a:ext>
            </a:extLst>
          </p:cNvPr>
          <p:cNvSpPr/>
          <p:nvPr/>
        </p:nvSpPr>
        <p:spPr>
          <a:xfrm>
            <a:off x="811790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F57A5883-EF8F-4386-82A3-56FF202253D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1C107-27BF-413D-9C0F-E4803436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F889-D504-4037-955C-B803895CB707}" type="datetime3">
              <a:rPr lang="en-GB" smtClean="0"/>
              <a:t>4 April, 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06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 Box 455">
            <a:extLst>
              <a:ext uri="{FF2B5EF4-FFF2-40B4-BE49-F238E27FC236}">
                <a16:creationId xmlns:a16="http://schemas.microsoft.com/office/drawing/2014/main" id="{4080471D-719E-4BC9-AC31-53146CEC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p:sp>
        <p:nvSpPr>
          <p:cNvPr id="7" name="Text Box 460">
            <a:extLst>
              <a:ext uri="{FF2B5EF4-FFF2-40B4-BE49-F238E27FC236}">
                <a16:creationId xmlns:a16="http://schemas.microsoft.com/office/drawing/2014/main" id="{BA5890B7-6095-4F52-85F5-3D7C2DDE2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78" y="1690394"/>
            <a:ext cx="83516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Find the gradient of all lines perpendicular to a line with gradient of -5.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" name="Text Box 455">
            <a:extLst>
              <a:ext uri="{FF2B5EF4-FFF2-40B4-BE49-F238E27FC236}">
                <a16:creationId xmlns:a16="http://schemas.microsoft.com/office/drawing/2014/main" id="{1F86C3C1-7BCF-405C-ACFA-8CF34289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93" y="1024493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Example 1</a:t>
            </a:r>
          </a:p>
        </p:txBody>
      </p:sp>
      <p:sp>
        <p:nvSpPr>
          <p:cNvPr id="11" name="Text Box 460">
            <a:extLst>
              <a:ext uri="{FF2B5EF4-FFF2-40B4-BE49-F238E27FC236}">
                <a16:creationId xmlns:a16="http://schemas.microsoft.com/office/drawing/2014/main" id="{2E01820E-E04B-4458-BA99-5BB20B089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65" y="2732955"/>
            <a:ext cx="4827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negative reciprocal of -5 is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BBF629B-88C3-4BBA-8E1F-6DDDFAE1A786}"/>
                  </a:ext>
                </a:extLst>
              </p:cNvPr>
              <p:cNvSpPr txBox="1"/>
              <p:nvPr/>
            </p:nvSpPr>
            <p:spPr>
              <a:xfrm>
                <a:off x="5198920" y="2592796"/>
                <a:ext cx="24686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BBF629B-88C3-4BBA-8E1F-6DDDFAE1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920" y="2592796"/>
                <a:ext cx="246862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460">
            <a:extLst>
              <a:ext uri="{FF2B5EF4-FFF2-40B4-BE49-F238E27FC236}">
                <a16:creationId xmlns:a16="http://schemas.microsoft.com/office/drawing/2014/main" id="{B0804B4A-2E70-4AF9-8212-FA8B4E6E7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55" y="3426464"/>
            <a:ext cx="4827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Because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14CAA9-3A86-4FC8-B6CC-6A612F1E5292}"/>
                  </a:ext>
                </a:extLst>
              </p:cNvPr>
              <p:cNvSpPr txBox="1"/>
              <p:nvPr/>
            </p:nvSpPr>
            <p:spPr>
              <a:xfrm>
                <a:off x="3707904" y="3383396"/>
                <a:ext cx="2313587" cy="616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6600"/>
                    </a:solidFill>
                    <a:latin typeface="Comic Sans MS" pitchFamily="66" charset="0"/>
                  </a:rPr>
                  <a:t>-5</a:t>
                </a:r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</a:rPr>
                  <a:t> </a:t>
                </a:r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  <a:sym typeface="Symbol" panose="05050102010706020507" pitchFamily="18" charset="2"/>
                  </a:rPr>
                  <a:t></a:t>
                </a:r>
                <a:r>
                  <a:rPr lang="en-GB" b="1" dirty="0">
                    <a:solidFill>
                      <a:srgbClr val="FF66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</a:rPr>
                  <a:t>  </a:t>
                </a:r>
                <a:r>
                  <a:rPr lang="en-GB" sz="2400" b="1" dirty="0">
                    <a:solidFill>
                      <a:srgbClr val="FF6600"/>
                    </a:solidFill>
                    <a:latin typeface="Comic Sans MS" pitchFamily="66" charset="0"/>
                  </a:rPr>
                  <a:t>= -1</a:t>
                </a:r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14CAA9-3A86-4FC8-B6CC-6A612F1E5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383396"/>
                <a:ext cx="2313587" cy="616194"/>
              </a:xfrm>
              <a:prstGeom prst="rect">
                <a:avLst/>
              </a:prstGeom>
              <a:blipFill>
                <a:blip r:embed="rId4"/>
                <a:stretch>
                  <a:fillRect l="-3947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460">
                <a:extLst>
                  <a:ext uri="{FF2B5EF4-FFF2-40B4-BE49-F238E27FC236}">
                    <a16:creationId xmlns:a16="http://schemas.microsoft.com/office/drawing/2014/main" id="{DB20CA23-4235-4CB6-B021-E4100B3292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1254" y="4038010"/>
                <a:ext cx="7496175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 dirty="0">
                    <a:latin typeface="Comic Sans MS" pitchFamily="66" charset="0"/>
                    <a:sym typeface="Symbol" panose="05050102010706020507" pitchFamily="18" charset="2"/>
                  </a:rPr>
                  <a:t> The gradient of any perpendicular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itchFamily="66" charset="0"/>
                    <a:sym typeface="Symbol" panose="05050102010706020507" pitchFamily="18" charset="2"/>
                  </a:rPr>
                  <a:t>. </a:t>
                </a:r>
                <a:endParaRPr lang="en-GB" sz="2400" b="1" dirty="0">
                  <a:solidFill>
                    <a:srgbClr val="FF5050"/>
                  </a:solidFill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4" name="Text Box 460">
                <a:extLst>
                  <a:ext uri="{FF2B5EF4-FFF2-40B4-BE49-F238E27FC236}">
                    <a16:creationId xmlns:a16="http://schemas.microsoft.com/office/drawing/2014/main" id="{DB20CA23-4235-4CB6-B021-E4100B329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1254" y="4038010"/>
                <a:ext cx="7496175" cy="616194"/>
              </a:xfrm>
              <a:prstGeom prst="rect">
                <a:avLst/>
              </a:prstGeom>
              <a:blipFill>
                <a:blip r:embed="rId5"/>
                <a:stretch>
                  <a:fillRect l="-1301" b="-990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24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 Box 455">
            <a:extLst>
              <a:ext uri="{FF2B5EF4-FFF2-40B4-BE49-F238E27FC236}">
                <a16:creationId xmlns:a16="http://schemas.microsoft.com/office/drawing/2014/main" id="{4080471D-719E-4BC9-AC31-53146CEC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460">
                <a:extLst>
                  <a:ext uri="{FF2B5EF4-FFF2-40B4-BE49-F238E27FC236}">
                    <a16:creationId xmlns:a16="http://schemas.microsoft.com/office/drawing/2014/main" id="{BA5890B7-6095-4F52-85F5-3D7C2DDE2A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178" y="1690394"/>
                <a:ext cx="8351642" cy="9855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 dirty="0">
                    <a:latin typeface="Comic Sans MS" pitchFamily="66" charset="0"/>
                  </a:rPr>
                  <a:t>Find the gradient of all lines perpendicular to a line with gradient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itchFamily="66" charset="0"/>
                  </a:rPr>
                  <a:t>.</a:t>
                </a:r>
                <a:endParaRPr lang="en-GB" sz="2400" b="1" dirty="0">
                  <a:solidFill>
                    <a:srgbClr val="FF5050"/>
                  </a:solidFill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7" name="Text Box 460">
                <a:extLst>
                  <a:ext uri="{FF2B5EF4-FFF2-40B4-BE49-F238E27FC236}">
                    <a16:creationId xmlns:a16="http://schemas.microsoft.com/office/drawing/2014/main" id="{BA5890B7-6095-4F52-85F5-3D7C2DDE2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178" y="1690394"/>
                <a:ext cx="8351642" cy="985526"/>
              </a:xfrm>
              <a:prstGeom prst="rect">
                <a:avLst/>
              </a:prstGeom>
              <a:blipFill>
                <a:blip r:embed="rId3"/>
                <a:stretch>
                  <a:fillRect l="-1168" t="-4938" b="-555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455">
            <a:extLst>
              <a:ext uri="{FF2B5EF4-FFF2-40B4-BE49-F238E27FC236}">
                <a16:creationId xmlns:a16="http://schemas.microsoft.com/office/drawing/2014/main" id="{1F86C3C1-7BCF-405C-ACFA-8CF34289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93" y="1024493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460">
                <a:extLst>
                  <a:ext uri="{FF2B5EF4-FFF2-40B4-BE49-F238E27FC236}">
                    <a16:creationId xmlns:a16="http://schemas.microsoft.com/office/drawing/2014/main" id="{2E01820E-E04B-4458-BA99-5BB20B0895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8065" y="2732955"/>
                <a:ext cx="4827665" cy="615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 dirty="0">
                    <a:latin typeface="Comic Sans MS" pitchFamily="66" charset="0"/>
                  </a:rPr>
                  <a:t>The negative reciprocal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itchFamily="66" charset="0"/>
                  </a:rPr>
                  <a:t> is</a:t>
                </a:r>
                <a:endParaRPr lang="en-GB" sz="2400" b="1" dirty="0">
                  <a:solidFill>
                    <a:srgbClr val="FF5050"/>
                  </a:solidFill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1" name="Text Box 460">
                <a:extLst>
                  <a:ext uri="{FF2B5EF4-FFF2-40B4-BE49-F238E27FC236}">
                    <a16:creationId xmlns:a16="http://schemas.microsoft.com/office/drawing/2014/main" id="{2E01820E-E04B-4458-BA99-5BB20B089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065" y="2732955"/>
                <a:ext cx="4827665" cy="615233"/>
              </a:xfrm>
              <a:prstGeom prst="rect">
                <a:avLst/>
              </a:prstGeom>
              <a:blipFill>
                <a:blip r:embed="rId4"/>
                <a:stretch>
                  <a:fillRect l="-2020" b="-990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BBF629B-88C3-4BBA-8E1F-6DDDFAE1A786}"/>
                  </a:ext>
                </a:extLst>
              </p:cNvPr>
              <p:cNvSpPr txBox="1"/>
              <p:nvPr/>
            </p:nvSpPr>
            <p:spPr>
              <a:xfrm>
                <a:off x="5022073" y="2728028"/>
                <a:ext cx="487313" cy="5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BBF629B-88C3-4BBA-8E1F-6DDDFAE1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073" y="2728028"/>
                <a:ext cx="487313" cy="522066"/>
              </a:xfrm>
              <a:prstGeom prst="rect">
                <a:avLst/>
              </a:prstGeom>
              <a:blipFill>
                <a:blip r:embed="rId5"/>
                <a:stretch>
                  <a:fillRect t="-5882" r="-37500" b="-1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460">
            <a:extLst>
              <a:ext uri="{FF2B5EF4-FFF2-40B4-BE49-F238E27FC236}">
                <a16:creationId xmlns:a16="http://schemas.microsoft.com/office/drawing/2014/main" id="{B0804B4A-2E70-4AF9-8212-FA8B4E6E7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55" y="3426464"/>
            <a:ext cx="4827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Because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14CAA9-3A86-4FC8-B6CC-6A612F1E5292}"/>
                  </a:ext>
                </a:extLst>
              </p:cNvPr>
              <p:cNvSpPr txBox="1"/>
              <p:nvPr/>
            </p:nvSpPr>
            <p:spPr>
              <a:xfrm>
                <a:off x="3707904" y="3383396"/>
                <a:ext cx="2313587" cy="616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</a:rPr>
                  <a:t> </a:t>
                </a:r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  <a:sym typeface="Symbol" panose="05050102010706020507" pitchFamily="18" charset="2"/>
                  </a:rPr>
                  <a:t>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Comic Sans MS" pitchFamily="66" charset="0"/>
                  </a:rPr>
                  <a:t> = -1</a:t>
                </a:r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14CAA9-3A86-4FC8-B6CC-6A612F1E5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383396"/>
                <a:ext cx="2313587" cy="616194"/>
              </a:xfrm>
              <a:prstGeom prst="rect">
                <a:avLst/>
              </a:prstGeom>
              <a:blipFill>
                <a:blip r:embed="rId6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460">
                <a:extLst>
                  <a:ext uri="{FF2B5EF4-FFF2-40B4-BE49-F238E27FC236}">
                    <a16:creationId xmlns:a16="http://schemas.microsoft.com/office/drawing/2014/main" id="{DB20CA23-4235-4CB6-B021-E4100B3292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1254" y="4038010"/>
                <a:ext cx="7496175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 dirty="0">
                    <a:latin typeface="Comic Sans MS" pitchFamily="66" charset="0"/>
                    <a:sym typeface="Symbol" panose="05050102010706020507" pitchFamily="18" charset="2"/>
                  </a:rPr>
                  <a:t> The gradient of any perpendicular line is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itchFamily="66" charset="0"/>
                    <a:sym typeface="Symbol" panose="05050102010706020507" pitchFamily="18" charset="2"/>
                  </a:rPr>
                  <a:t>. </a:t>
                </a:r>
                <a:endParaRPr lang="en-GB" sz="2400" b="1" dirty="0">
                  <a:solidFill>
                    <a:srgbClr val="FF5050"/>
                  </a:solidFill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14" name="Text Box 460">
                <a:extLst>
                  <a:ext uri="{FF2B5EF4-FFF2-40B4-BE49-F238E27FC236}">
                    <a16:creationId xmlns:a16="http://schemas.microsoft.com/office/drawing/2014/main" id="{DB20CA23-4235-4CB6-B021-E4100B329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1254" y="4038010"/>
                <a:ext cx="7496175" cy="616194"/>
              </a:xfrm>
              <a:prstGeom prst="rect">
                <a:avLst/>
              </a:prstGeom>
              <a:blipFill>
                <a:blip r:embed="rId7"/>
                <a:stretch>
                  <a:fillRect l="-1301" b="-89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67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60">
            <a:extLst>
              <a:ext uri="{FF2B5EF4-FFF2-40B4-BE49-F238E27FC236}">
                <a16:creationId xmlns:a16="http://schemas.microsoft.com/office/drawing/2014/main" id="{B0804B4A-2E70-4AF9-8212-FA8B4E6E7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419" y="3350375"/>
            <a:ext cx="4827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Gradient of DC </a:t>
            </a:r>
            <a:r>
              <a:rPr lang="en-GB" dirty="0">
                <a:latin typeface="Comic Sans MS" pitchFamily="66" charset="0"/>
              </a:rPr>
              <a:t>=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 Box 455">
            <a:extLst>
              <a:ext uri="{FF2B5EF4-FFF2-40B4-BE49-F238E27FC236}">
                <a16:creationId xmlns:a16="http://schemas.microsoft.com/office/drawing/2014/main" id="{4080471D-719E-4BC9-AC31-53146CEC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p:sp>
        <p:nvSpPr>
          <p:cNvPr id="7" name="Text Box 460">
            <a:extLst>
              <a:ext uri="{FF2B5EF4-FFF2-40B4-BE49-F238E27FC236}">
                <a16:creationId xmlns:a16="http://schemas.microsoft.com/office/drawing/2014/main" id="{BA5890B7-6095-4F52-85F5-3D7C2DDE2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78" y="1690394"/>
            <a:ext cx="84963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Find </a:t>
            </a:r>
            <a:r>
              <a:rPr lang="en-GB" sz="2400" i="1" dirty="0">
                <a:cs typeface="Times New Roman" panose="02020603050405020304" pitchFamily="18" charset="0"/>
              </a:rPr>
              <a:t>a</a:t>
            </a:r>
            <a:r>
              <a:rPr lang="en-GB" sz="2400" dirty="0">
                <a:latin typeface="Comic Sans MS" pitchFamily="66" charset="0"/>
              </a:rPr>
              <a:t> given that the line joining the point D(-2, -5) to the point C(2, </a:t>
            </a:r>
            <a:r>
              <a:rPr lang="en-GB" i="1" dirty="0">
                <a:cs typeface="Times New Roman" panose="02020603050405020304" pitchFamily="18" charset="0"/>
              </a:rPr>
              <a:t>a</a:t>
            </a:r>
            <a:r>
              <a:rPr lang="en-GB" sz="2400" dirty="0">
                <a:latin typeface="Comic Sans MS" pitchFamily="66" charset="0"/>
              </a:rPr>
              <a:t>) is perpendicular to a line with gradient 2. 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" name="Text Box 455">
            <a:extLst>
              <a:ext uri="{FF2B5EF4-FFF2-40B4-BE49-F238E27FC236}">
                <a16:creationId xmlns:a16="http://schemas.microsoft.com/office/drawing/2014/main" id="{1F86C3C1-7BCF-405C-ACFA-8CF34289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93" y="1024493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Example 3</a:t>
            </a:r>
          </a:p>
        </p:txBody>
      </p:sp>
      <p:sp>
        <p:nvSpPr>
          <p:cNvPr id="11" name="Text Box 460">
            <a:extLst>
              <a:ext uri="{FF2B5EF4-FFF2-40B4-BE49-F238E27FC236}">
                <a16:creationId xmlns:a16="http://schemas.microsoft.com/office/drawing/2014/main" id="{2E01820E-E04B-4458-BA99-5BB20B089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70" y="2732955"/>
            <a:ext cx="8496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DC is the negative reciprocal of 2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BBF629B-88C3-4BBA-8E1F-6DDDFAE1A786}"/>
                  </a:ext>
                </a:extLst>
              </p:cNvPr>
              <p:cNvSpPr txBox="1"/>
              <p:nvPr/>
            </p:nvSpPr>
            <p:spPr>
              <a:xfrm>
                <a:off x="4725556" y="3299891"/>
                <a:ext cx="487313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BBF629B-88C3-4BBA-8E1F-6DDDFAE1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556" y="3299891"/>
                <a:ext cx="487313" cy="521553"/>
              </a:xfrm>
              <a:prstGeom prst="rect">
                <a:avLst/>
              </a:prstGeom>
              <a:blipFill>
                <a:blip r:embed="rId3"/>
                <a:stretch>
                  <a:fillRect t="-3488" r="-38750" b="-19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14CAA9-3A86-4FC8-B6CC-6A612F1E5292}"/>
                  </a:ext>
                </a:extLst>
              </p:cNvPr>
              <p:cNvSpPr txBox="1"/>
              <p:nvPr/>
            </p:nvSpPr>
            <p:spPr>
              <a:xfrm>
                <a:off x="4725556" y="3960745"/>
                <a:ext cx="2313587" cy="68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−(−5)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2−(−2)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Comic Sans MS" pitchFamily="66" charset="0"/>
                  </a:rPr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14CAA9-3A86-4FC8-B6CC-6A612F1E5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556" y="3960745"/>
                <a:ext cx="2313587" cy="680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460">
            <a:extLst>
              <a:ext uri="{FF2B5EF4-FFF2-40B4-BE49-F238E27FC236}">
                <a16:creationId xmlns:a16="http://schemas.microsoft.com/office/drawing/2014/main" id="{DB20CA23-4235-4CB6-B021-E4100B329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55" y="4038010"/>
            <a:ext cx="4488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 By definition of gradient. 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15" name="Text Box 460">
            <a:extLst>
              <a:ext uri="{FF2B5EF4-FFF2-40B4-BE49-F238E27FC236}">
                <a16:creationId xmlns:a16="http://schemas.microsoft.com/office/drawing/2014/main" id="{7822F710-3FB7-4369-9DB9-9EF6D114A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895511"/>
            <a:ext cx="1903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Simplifying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7AB9BC8-5E79-43BA-B079-5883CD934D2E}"/>
                  </a:ext>
                </a:extLst>
              </p:cNvPr>
              <p:cNvSpPr txBox="1"/>
              <p:nvPr/>
            </p:nvSpPr>
            <p:spPr>
              <a:xfrm>
                <a:off x="4692908" y="4712006"/>
                <a:ext cx="2313587" cy="6199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6600"/>
                    </a:solidFill>
                    <a:latin typeface="Freestyle Script" panose="030804020302050B04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 + 5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rgbClr val="FF6600"/>
                    </a:solidFill>
                    <a:latin typeface="Comic Sans MS" pitchFamily="66" charset="0"/>
                  </a:rPr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7AB9BC8-5E79-43BA-B079-5883CD934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908" y="4712006"/>
                <a:ext cx="2313587" cy="619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460">
            <a:extLst>
              <a:ext uri="{FF2B5EF4-FFF2-40B4-BE49-F238E27FC236}">
                <a16:creationId xmlns:a16="http://schemas.microsoft.com/office/drawing/2014/main" id="{EFC0FBD7-91A2-4256-BF48-F347CA2F6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5493522"/>
            <a:ext cx="3142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Equating numerators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18" name="Text Box 460">
            <a:extLst>
              <a:ext uri="{FF2B5EF4-FFF2-40B4-BE49-F238E27FC236}">
                <a16:creationId xmlns:a16="http://schemas.microsoft.com/office/drawing/2014/main" id="{3D5332EA-1F5D-484D-A830-ACB57D146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3" y="5461976"/>
            <a:ext cx="1903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srgbClr val="FF6600"/>
                </a:solidFill>
                <a:cs typeface="Times New Roman" panose="02020603050405020304" pitchFamily="18" charset="0"/>
              </a:rPr>
              <a:t>–2 = </a:t>
            </a:r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FF6600"/>
                </a:solidFill>
                <a:cs typeface="Times New Roman" panose="02020603050405020304" pitchFamily="18" charset="0"/>
              </a:rPr>
              <a:t> + 5</a:t>
            </a:r>
            <a:endParaRPr lang="en-GB" sz="2400" b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 Box 460">
            <a:extLst>
              <a:ext uri="{FF2B5EF4-FFF2-40B4-BE49-F238E27FC236}">
                <a16:creationId xmlns:a16="http://schemas.microsoft.com/office/drawing/2014/main" id="{6A57F4CF-CED3-47AC-949E-A66523FC3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3" y="6036380"/>
            <a:ext cx="1903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solidFill>
                  <a:srgbClr val="FF6600"/>
                </a:solidFill>
                <a:cs typeface="Times New Roman" panose="02020603050405020304" pitchFamily="18" charset="0"/>
              </a:rPr>
              <a:t>a </a:t>
            </a:r>
            <a:r>
              <a:rPr lang="en-GB" sz="2400" dirty="0">
                <a:solidFill>
                  <a:srgbClr val="FF6600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</a:rPr>
              <a:t>–7</a:t>
            </a:r>
            <a:endParaRPr lang="en-GB" sz="2400" b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7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5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84" name="Group 7">
            <a:extLst>
              <a:ext uri="{FF2B5EF4-FFF2-40B4-BE49-F238E27FC236}">
                <a16:creationId xmlns:a16="http://schemas.microsoft.com/office/drawing/2014/main" id="{2EDAE4B4-DD1E-4A8A-AC1D-58CD8FCB28A7}"/>
              </a:ext>
            </a:extLst>
          </p:cNvPr>
          <p:cNvGrpSpPr>
            <a:grpSpLocks/>
          </p:cNvGrpSpPr>
          <p:nvPr/>
        </p:nvGrpSpPr>
        <p:grpSpPr bwMode="auto">
          <a:xfrm>
            <a:off x="3653918" y="784176"/>
            <a:ext cx="4984760" cy="4984760"/>
            <a:chOff x="773" y="1401"/>
            <a:chExt cx="3140" cy="3140"/>
          </a:xfrm>
        </p:grpSpPr>
        <p:sp>
          <p:nvSpPr>
            <p:cNvPr id="485" name="Rectangle 8">
              <a:extLst>
                <a:ext uri="{FF2B5EF4-FFF2-40B4-BE49-F238E27FC236}">
                  <a16:creationId xmlns:a16="http://schemas.microsoft.com/office/drawing/2014/main" id="{3749944E-42E2-47B1-B5B2-C54D69F43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Rectangle 9">
              <a:extLst>
                <a:ext uri="{FF2B5EF4-FFF2-40B4-BE49-F238E27FC236}">
                  <a16:creationId xmlns:a16="http://schemas.microsoft.com/office/drawing/2014/main" id="{3C4B2233-9F82-4A85-910F-C09B34DC5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" name="Rectangle 10">
              <a:extLst>
                <a:ext uri="{FF2B5EF4-FFF2-40B4-BE49-F238E27FC236}">
                  <a16:creationId xmlns:a16="http://schemas.microsoft.com/office/drawing/2014/main" id="{6263497F-8BD5-4446-A4CF-18F7344BC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" name="Rectangle 11">
              <a:extLst>
                <a:ext uri="{FF2B5EF4-FFF2-40B4-BE49-F238E27FC236}">
                  <a16:creationId xmlns:a16="http://schemas.microsoft.com/office/drawing/2014/main" id="{B4F0F41E-B20E-471A-9EBF-BC6A5A659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9" name="Rectangle 12">
              <a:extLst>
                <a:ext uri="{FF2B5EF4-FFF2-40B4-BE49-F238E27FC236}">
                  <a16:creationId xmlns:a16="http://schemas.microsoft.com/office/drawing/2014/main" id="{0E2FD65E-ACA9-4DD7-904B-3045C8A8F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0" name="Rectangle 13">
              <a:extLst>
                <a:ext uri="{FF2B5EF4-FFF2-40B4-BE49-F238E27FC236}">
                  <a16:creationId xmlns:a16="http://schemas.microsoft.com/office/drawing/2014/main" id="{CD832DFA-E300-4445-9876-99F938D16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" name="Rectangle 14">
              <a:extLst>
                <a:ext uri="{FF2B5EF4-FFF2-40B4-BE49-F238E27FC236}">
                  <a16:creationId xmlns:a16="http://schemas.microsoft.com/office/drawing/2014/main" id="{B7F35B0A-3FE7-46FE-9F5B-9D5B0E9B8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" name="Rectangle 15">
              <a:extLst>
                <a:ext uri="{FF2B5EF4-FFF2-40B4-BE49-F238E27FC236}">
                  <a16:creationId xmlns:a16="http://schemas.microsoft.com/office/drawing/2014/main" id="{284A287D-AE95-4492-88D6-0211AC91D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" name="Rectangle 16">
              <a:extLst>
                <a:ext uri="{FF2B5EF4-FFF2-40B4-BE49-F238E27FC236}">
                  <a16:creationId xmlns:a16="http://schemas.microsoft.com/office/drawing/2014/main" id="{F7CC2280-E44C-4496-9C42-4625FD682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4" name="Rectangle 17">
              <a:extLst>
                <a:ext uri="{FF2B5EF4-FFF2-40B4-BE49-F238E27FC236}">
                  <a16:creationId xmlns:a16="http://schemas.microsoft.com/office/drawing/2014/main" id="{3321330C-9D71-41F4-9A93-B69579A4B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" name="Rectangle 18">
              <a:extLst>
                <a:ext uri="{FF2B5EF4-FFF2-40B4-BE49-F238E27FC236}">
                  <a16:creationId xmlns:a16="http://schemas.microsoft.com/office/drawing/2014/main" id="{AD88B2A8-2DA5-4CE7-8555-208226820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6" name="Rectangle 19">
              <a:extLst>
                <a:ext uri="{FF2B5EF4-FFF2-40B4-BE49-F238E27FC236}">
                  <a16:creationId xmlns:a16="http://schemas.microsoft.com/office/drawing/2014/main" id="{607532AE-DEC5-419D-A269-9E36B7BEB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7" name="Rectangle 20">
              <a:extLst>
                <a:ext uri="{FF2B5EF4-FFF2-40B4-BE49-F238E27FC236}">
                  <a16:creationId xmlns:a16="http://schemas.microsoft.com/office/drawing/2014/main" id="{99B5B745-DB1C-422F-84B4-9CB393436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" name="Rectangle 21">
              <a:extLst>
                <a:ext uri="{FF2B5EF4-FFF2-40B4-BE49-F238E27FC236}">
                  <a16:creationId xmlns:a16="http://schemas.microsoft.com/office/drawing/2014/main" id="{2DCF0EC7-3234-4B65-9B10-2804423A2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" name="Rectangle 22">
              <a:extLst>
                <a:ext uri="{FF2B5EF4-FFF2-40B4-BE49-F238E27FC236}">
                  <a16:creationId xmlns:a16="http://schemas.microsoft.com/office/drawing/2014/main" id="{96D827BC-71B1-4D8C-8558-148A3519B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" name="Rectangle 23">
              <a:extLst>
                <a:ext uri="{FF2B5EF4-FFF2-40B4-BE49-F238E27FC236}">
                  <a16:creationId xmlns:a16="http://schemas.microsoft.com/office/drawing/2014/main" id="{86FD0B15-031A-46FB-9ECD-163B869BA6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" name="Rectangle 24">
              <a:extLst>
                <a:ext uri="{FF2B5EF4-FFF2-40B4-BE49-F238E27FC236}">
                  <a16:creationId xmlns:a16="http://schemas.microsoft.com/office/drawing/2014/main" id="{F8EADD6E-5E62-453E-8F0B-20D67202E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" name="Rectangle 25">
              <a:extLst>
                <a:ext uri="{FF2B5EF4-FFF2-40B4-BE49-F238E27FC236}">
                  <a16:creationId xmlns:a16="http://schemas.microsoft.com/office/drawing/2014/main" id="{F72B2D66-C060-4F66-91AD-28E26F2F6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" name="Rectangle 26">
              <a:extLst>
                <a:ext uri="{FF2B5EF4-FFF2-40B4-BE49-F238E27FC236}">
                  <a16:creationId xmlns:a16="http://schemas.microsoft.com/office/drawing/2014/main" id="{3D3B579D-3CA1-4C25-8FA7-4D30A06F0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" name="Rectangle 27">
              <a:extLst>
                <a:ext uri="{FF2B5EF4-FFF2-40B4-BE49-F238E27FC236}">
                  <a16:creationId xmlns:a16="http://schemas.microsoft.com/office/drawing/2014/main" id="{4BD2C084-7E36-4F06-8985-5BF7B3490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" name="Rectangle 28">
              <a:extLst>
                <a:ext uri="{FF2B5EF4-FFF2-40B4-BE49-F238E27FC236}">
                  <a16:creationId xmlns:a16="http://schemas.microsoft.com/office/drawing/2014/main" id="{26DF80AD-3902-49FB-94D8-CFE2C538A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" name="Rectangle 29">
              <a:extLst>
                <a:ext uri="{FF2B5EF4-FFF2-40B4-BE49-F238E27FC236}">
                  <a16:creationId xmlns:a16="http://schemas.microsoft.com/office/drawing/2014/main" id="{18436E0D-5C17-455F-970A-5E04D5BE8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" name="Rectangle 30">
              <a:extLst>
                <a:ext uri="{FF2B5EF4-FFF2-40B4-BE49-F238E27FC236}">
                  <a16:creationId xmlns:a16="http://schemas.microsoft.com/office/drawing/2014/main" id="{0F76D63F-A9F4-43DD-B449-FFFBC935E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" name="Rectangle 31">
              <a:extLst>
                <a:ext uri="{FF2B5EF4-FFF2-40B4-BE49-F238E27FC236}">
                  <a16:creationId xmlns:a16="http://schemas.microsoft.com/office/drawing/2014/main" id="{4F25C4F8-4260-497E-828A-F29B9F346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" name="Rectangle 32">
              <a:extLst>
                <a:ext uri="{FF2B5EF4-FFF2-40B4-BE49-F238E27FC236}">
                  <a16:creationId xmlns:a16="http://schemas.microsoft.com/office/drawing/2014/main" id="{C29B6E96-A34F-4AB4-B337-7F06C9B9E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0" name="Rectangle 33">
              <a:extLst>
                <a:ext uri="{FF2B5EF4-FFF2-40B4-BE49-F238E27FC236}">
                  <a16:creationId xmlns:a16="http://schemas.microsoft.com/office/drawing/2014/main" id="{135B0ED1-98C0-4919-85A3-B5DEA4160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1" name="Rectangle 34">
              <a:extLst>
                <a:ext uri="{FF2B5EF4-FFF2-40B4-BE49-F238E27FC236}">
                  <a16:creationId xmlns:a16="http://schemas.microsoft.com/office/drawing/2014/main" id="{B649BA09-D2AF-4482-83EA-C83849A80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" name="Rectangle 35">
              <a:extLst>
                <a:ext uri="{FF2B5EF4-FFF2-40B4-BE49-F238E27FC236}">
                  <a16:creationId xmlns:a16="http://schemas.microsoft.com/office/drawing/2014/main" id="{370D27D3-8CA4-4B49-ABCF-0743B7E2B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" name="Rectangle 36">
              <a:extLst>
                <a:ext uri="{FF2B5EF4-FFF2-40B4-BE49-F238E27FC236}">
                  <a16:creationId xmlns:a16="http://schemas.microsoft.com/office/drawing/2014/main" id="{AE2D836E-7F69-475C-97E6-358B5853D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" name="Rectangle 37">
              <a:extLst>
                <a:ext uri="{FF2B5EF4-FFF2-40B4-BE49-F238E27FC236}">
                  <a16:creationId xmlns:a16="http://schemas.microsoft.com/office/drawing/2014/main" id="{506269A0-33D9-40DE-9B76-8C5DE0395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" name="Rectangle 38">
              <a:extLst>
                <a:ext uri="{FF2B5EF4-FFF2-40B4-BE49-F238E27FC236}">
                  <a16:creationId xmlns:a16="http://schemas.microsoft.com/office/drawing/2014/main" id="{2BE3025B-D9C0-44DC-B45A-C9E771DD7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" name="Rectangle 39">
              <a:extLst>
                <a:ext uri="{FF2B5EF4-FFF2-40B4-BE49-F238E27FC236}">
                  <a16:creationId xmlns:a16="http://schemas.microsoft.com/office/drawing/2014/main" id="{EE3EF92D-B56D-44E9-AF7B-6145B5897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" name="Rectangle 40">
              <a:extLst>
                <a:ext uri="{FF2B5EF4-FFF2-40B4-BE49-F238E27FC236}">
                  <a16:creationId xmlns:a16="http://schemas.microsoft.com/office/drawing/2014/main" id="{E2AFC9C1-06C6-4DB2-B5AD-0A27CB4FA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" name="Rectangle 41">
              <a:extLst>
                <a:ext uri="{FF2B5EF4-FFF2-40B4-BE49-F238E27FC236}">
                  <a16:creationId xmlns:a16="http://schemas.microsoft.com/office/drawing/2014/main" id="{B5A614F2-E2BC-4D24-8ECF-1AAEE0442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" name="Rectangle 42">
              <a:extLst>
                <a:ext uri="{FF2B5EF4-FFF2-40B4-BE49-F238E27FC236}">
                  <a16:creationId xmlns:a16="http://schemas.microsoft.com/office/drawing/2014/main" id="{5482392F-A6F0-42BE-BB3A-0856193BE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Rectangle 43">
              <a:extLst>
                <a:ext uri="{FF2B5EF4-FFF2-40B4-BE49-F238E27FC236}">
                  <a16:creationId xmlns:a16="http://schemas.microsoft.com/office/drawing/2014/main" id="{2F5E6CCD-58AB-4C41-8C75-D5BBF7C7A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" name="Rectangle 44">
              <a:extLst>
                <a:ext uri="{FF2B5EF4-FFF2-40B4-BE49-F238E27FC236}">
                  <a16:creationId xmlns:a16="http://schemas.microsoft.com/office/drawing/2014/main" id="{D534D6FA-7683-4712-AE9D-FC5958BE4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" name="Rectangle 45">
              <a:extLst>
                <a:ext uri="{FF2B5EF4-FFF2-40B4-BE49-F238E27FC236}">
                  <a16:creationId xmlns:a16="http://schemas.microsoft.com/office/drawing/2014/main" id="{FE0B95D5-12CD-47ED-A7FB-247F7730B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" name="Rectangle 46">
              <a:extLst>
                <a:ext uri="{FF2B5EF4-FFF2-40B4-BE49-F238E27FC236}">
                  <a16:creationId xmlns:a16="http://schemas.microsoft.com/office/drawing/2014/main" id="{5CBE3723-38A3-4981-A682-F336B50EF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" name="Rectangle 47">
              <a:extLst>
                <a:ext uri="{FF2B5EF4-FFF2-40B4-BE49-F238E27FC236}">
                  <a16:creationId xmlns:a16="http://schemas.microsoft.com/office/drawing/2014/main" id="{84B46A68-A7DA-4AD3-BAD4-D343C4AF4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" name="Rectangle 48">
              <a:extLst>
                <a:ext uri="{FF2B5EF4-FFF2-40B4-BE49-F238E27FC236}">
                  <a16:creationId xmlns:a16="http://schemas.microsoft.com/office/drawing/2014/main" id="{F9ACD0F7-2553-4956-88D1-A547DD007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" name="Rectangle 49">
              <a:extLst>
                <a:ext uri="{FF2B5EF4-FFF2-40B4-BE49-F238E27FC236}">
                  <a16:creationId xmlns:a16="http://schemas.microsoft.com/office/drawing/2014/main" id="{8805370E-756F-4844-A957-B781FCAEF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" name="Rectangle 50">
              <a:extLst>
                <a:ext uri="{FF2B5EF4-FFF2-40B4-BE49-F238E27FC236}">
                  <a16:creationId xmlns:a16="http://schemas.microsoft.com/office/drawing/2014/main" id="{D2E6460A-2B27-42AF-9573-11EC60828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" name="Rectangle 51">
              <a:extLst>
                <a:ext uri="{FF2B5EF4-FFF2-40B4-BE49-F238E27FC236}">
                  <a16:creationId xmlns:a16="http://schemas.microsoft.com/office/drawing/2014/main" id="{4C4BD2D2-70B7-41ED-8826-AD470AB95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" name="Rectangle 52">
              <a:extLst>
                <a:ext uri="{FF2B5EF4-FFF2-40B4-BE49-F238E27FC236}">
                  <a16:creationId xmlns:a16="http://schemas.microsoft.com/office/drawing/2014/main" id="{26B86B64-9EFF-4453-829B-47E551901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" name="Rectangle 53">
              <a:extLst>
                <a:ext uri="{FF2B5EF4-FFF2-40B4-BE49-F238E27FC236}">
                  <a16:creationId xmlns:a16="http://schemas.microsoft.com/office/drawing/2014/main" id="{8E0A46CC-C6F6-45ED-8EFA-CA98BBFC0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" name="Rectangle 54">
              <a:extLst>
                <a:ext uri="{FF2B5EF4-FFF2-40B4-BE49-F238E27FC236}">
                  <a16:creationId xmlns:a16="http://schemas.microsoft.com/office/drawing/2014/main" id="{895F6E31-7CC3-442A-9374-83EF0C554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" name="Rectangle 55">
              <a:extLst>
                <a:ext uri="{FF2B5EF4-FFF2-40B4-BE49-F238E27FC236}">
                  <a16:creationId xmlns:a16="http://schemas.microsoft.com/office/drawing/2014/main" id="{463E824B-593A-402E-8C47-103ADFC3F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" name="Rectangle 56">
              <a:extLst>
                <a:ext uri="{FF2B5EF4-FFF2-40B4-BE49-F238E27FC236}">
                  <a16:creationId xmlns:a16="http://schemas.microsoft.com/office/drawing/2014/main" id="{95C6B149-1FE6-4CFA-9453-C64DE9086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" name="Rectangle 57">
              <a:extLst>
                <a:ext uri="{FF2B5EF4-FFF2-40B4-BE49-F238E27FC236}">
                  <a16:creationId xmlns:a16="http://schemas.microsoft.com/office/drawing/2014/main" id="{4B31D795-302E-43E0-8B0F-8DF14CD63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" name="Rectangle 58">
              <a:extLst>
                <a:ext uri="{FF2B5EF4-FFF2-40B4-BE49-F238E27FC236}">
                  <a16:creationId xmlns:a16="http://schemas.microsoft.com/office/drawing/2014/main" id="{EF646D9C-7A5A-43FF-9BB4-FF4AC78F2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" name="Rectangle 59">
              <a:extLst>
                <a:ext uri="{FF2B5EF4-FFF2-40B4-BE49-F238E27FC236}">
                  <a16:creationId xmlns:a16="http://schemas.microsoft.com/office/drawing/2014/main" id="{F9836063-06A0-4AB6-9165-276FDD08B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" name="Rectangle 60">
              <a:extLst>
                <a:ext uri="{FF2B5EF4-FFF2-40B4-BE49-F238E27FC236}">
                  <a16:creationId xmlns:a16="http://schemas.microsoft.com/office/drawing/2014/main" id="{A2126706-C54E-4978-9832-EBD7569E9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" name="Rectangle 61">
              <a:extLst>
                <a:ext uri="{FF2B5EF4-FFF2-40B4-BE49-F238E27FC236}">
                  <a16:creationId xmlns:a16="http://schemas.microsoft.com/office/drawing/2014/main" id="{4ED78D25-70B3-473B-BA8B-A6CA35F1B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" name="Rectangle 62">
              <a:extLst>
                <a:ext uri="{FF2B5EF4-FFF2-40B4-BE49-F238E27FC236}">
                  <a16:creationId xmlns:a16="http://schemas.microsoft.com/office/drawing/2014/main" id="{1E341C3F-AF64-47EF-B626-AF4D15ABF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" name="Rectangle 63">
              <a:extLst>
                <a:ext uri="{FF2B5EF4-FFF2-40B4-BE49-F238E27FC236}">
                  <a16:creationId xmlns:a16="http://schemas.microsoft.com/office/drawing/2014/main" id="{6D5716B9-BC07-46FA-A0A8-6005DE245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" name="Rectangle 64">
              <a:extLst>
                <a:ext uri="{FF2B5EF4-FFF2-40B4-BE49-F238E27FC236}">
                  <a16:creationId xmlns:a16="http://schemas.microsoft.com/office/drawing/2014/main" id="{84EF1FA7-2B29-4775-AEA1-8277D012B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" name="Rectangle 65">
              <a:extLst>
                <a:ext uri="{FF2B5EF4-FFF2-40B4-BE49-F238E27FC236}">
                  <a16:creationId xmlns:a16="http://schemas.microsoft.com/office/drawing/2014/main" id="{D51E7EA3-DA3A-433B-A2B8-AD6916256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" name="Rectangle 66">
              <a:extLst>
                <a:ext uri="{FF2B5EF4-FFF2-40B4-BE49-F238E27FC236}">
                  <a16:creationId xmlns:a16="http://schemas.microsoft.com/office/drawing/2014/main" id="{DAF0B138-FD13-4DF9-AC36-2B3DCD6E4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" name="Rectangle 67">
              <a:extLst>
                <a:ext uri="{FF2B5EF4-FFF2-40B4-BE49-F238E27FC236}">
                  <a16:creationId xmlns:a16="http://schemas.microsoft.com/office/drawing/2014/main" id="{D5DB0953-E2E6-4197-86C7-BF8783DB2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" name="Rectangle 68">
              <a:extLst>
                <a:ext uri="{FF2B5EF4-FFF2-40B4-BE49-F238E27FC236}">
                  <a16:creationId xmlns:a16="http://schemas.microsoft.com/office/drawing/2014/main" id="{B1CCE138-2BBC-48E8-ABBF-A76E200F2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" name="Rectangle 69">
              <a:extLst>
                <a:ext uri="{FF2B5EF4-FFF2-40B4-BE49-F238E27FC236}">
                  <a16:creationId xmlns:a16="http://schemas.microsoft.com/office/drawing/2014/main" id="{32FBBD39-2B6E-4CA6-A3B7-CF05A6C16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" name="Rectangle 70">
              <a:extLst>
                <a:ext uri="{FF2B5EF4-FFF2-40B4-BE49-F238E27FC236}">
                  <a16:creationId xmlns:a16="http://schemas.microsoft.com/office/drawing/2014/main" id="{FC8C638B-D814-4F87-8445-F4447ABE2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" name="Rectangle 71">
              <a:extLst>
                <a:ext uri="{FF2B5EF4-FFF2-40B4-BE49-F238E27FC236}">
                  <a16:creationId xmlns:a16="http://schemas.microsoft.com/office/drawing/2014/main" id="{B6C54F30-B006-48AE-AE31-01869CFBE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" name="Rectangle 72">
              <a:extLst>
                <a:ext uri="{FF2B5EF4-FFF2-40B4-BE49-F238E27FC236}">
                  <a16:creationId xmlns:a16="http://schemas.microsoft.com/office/drawing/2014/main" id="{CD142E71-F386-4E0C-94BC-A2C92B243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" name="Rectangle 73">
              <a:extLst>
                <a:ext uri="{FF2B5EF4-FFF2-40B4-BE49-F238E27FC236}">
                  <a16:creationId xmlns:a16="http://schemas.microsoft.com/office/drawing/2014/main" id="{0C5D3EF3-BFB8-41A4-A591-702FBFF09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" name="Rectangle 74">
              <a:extLst>
                <a:ext uri="{FF2B5EF4-FFF2-40B4-BE49-F238E27FC236}">
                  <a16:creationId xmlns:a16="http://schemas.microsoft.com/office/drawing/2014/main" id="{C453390D-22EB-43E7-A08F-6259D5782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" name="Rectangle 75">
              <a:extLst>
                <a:ext uri="{FF2B5EF4-FFF2-40B4-BE49-F238E27FC236}">
                  <a16:creationId xmlns:a16="http://schemas.microsoft.com/office/drawing/2014/main" id="{EB9A18DF-2B6D-4C03-911B-7D668F255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" name="Rectangle 76">
              <a:extLst>
                <a:ext uri="{FF2B5EF4-FFF2-40B4-BE49-F238E27FC236}">
                  <a16:creationId xmlns:a16="http://schemas.microsoft.com/office/drawing/2014/main" id="{850CB23C-3B87-4011-9A7D-E750DC15F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" name="Rectangle 77">
              <a:extLst>
                <a:ext uri="{FF2B5EF4-FFF2-40B4-BE49-F238E27FC236}">
                  <a16:creationId xmlns:a16="http://schemas.microsoft.com/office/drawing/2014/main" id="{6D52EA8B-A5B1-4B52-8DE6-20BC95A26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" name="Rectangle 78">
              <a:extLst>
                <a:ext uri="{FF2B5EF4-FFF2-40B4-BE49-F238E27FC236}">
                  <a16:creationId xmlns:a16="http://schemas.microsoft.com/office/drawing/2014/main" id="{FA931317-2650-45F4-9111-D9FDC754B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" name="Rectangle 79">
              <a:extLst>
                <a:ext uri="{FF2B5EF4-FFF2-40B4-BE49-F238E27FC236}">
                  <a16:creationId xmlns:a16="http://schemas.microsoft.com/office/drawing/2014/main" id="{9386990C-DE28-4786-BE74-1555FDF7C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" name="Rectangle 80">
              <a:extLst>
                <a:ext uri="{FF2B5EF4-FFF2-40B4-BE49-F238E27FC236}">
                  <a16:creationId xmlns:a16="http://schemas.microsoft.com/office/drawing/2014/main" id="{BD3284CE-FC44-42F7-8A52-F30729801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" name="Rectangle 81">
              <a:extLst>
                <a:ext uri="{FF2B5EF4-FFF2-40B4-BE49-F238E27FC236}">
                  <a16:creationId xmlns:a16="http://schemas.microsoft.com/office/drawing/2014/main" id="{12A5E2F4-F46F-4050-B960-5B70798A5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" name="Rectangle 82">
              <a:extLst>
                <a:ext uri="{FF2B5EF4-FFF2-40B4-BE49-F238E27FC236}">
                  <a16:creationId xmlns:a16="http://schemas.microsoft.com/office/drawing/2014/main" id="{13F3DF67-40E4-42F4-8B9F-CA8C7E3FB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" name="Rectangle 83">
              <a:extLst>
                <a:ext uri="{FF2B5EF4-FFF2-40B4-BE49-F238E27FC236}">
                  <a16:creationId xmlns:a16="http://schemas.microsoft.com/office/drawing/2014/main" id="{12545401-299B-41D5-92B6-B8243C9E6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1" name="Rectangle 84">
              <a:extLst>
                <a:ext uri="{FF2B5EF4-FFF2-40B4-BE49-F238E27FC236}">
                  <a16:creationId xmlns:a16="http://schemas.microsoft.com/office/drawing/2014/main" id="{11B749B3-DA7D-4527-981E-25791390B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2" name="Rectangle 85">
              <a:extLst>
                <a:ext uri="{FF2B5EF4-FFF2-40B4-BE49-F238E27FC236}">
                  <a16:creationId xmlns:a16="http://schemas.microsoft.com/office/drawing/2014/main" id="{C11FCBD2-E1CD-4FF0-A00D-4AE812292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" name="Rectangle 86">
              <a:extLst>
                <a:ext uri="{FF2B5EF4-FFF2-40B4-BE49-F238E27FC236}">
                  <a16:creationId xmlns:a16="http://schemas.microsoft.com/office/drawing/2014/main" id="{A39E2174-1B67-4DB9-9AC5-8ACC13381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4" name="Rectangle 87">
              <a:extLst>
                <a:ext uri="{FF2B5EF4-FFF2-40B4-BE49-F238E27FC236}">
                  <a16:creationId xmlns:a16="http://schemas.microsoft.com/office/drawing/2014/main" id="{F96FD48C-4175-4F2B-8A65-DA8FFE636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5" name="Rectangle 88">
              <a:extLst>
                <a:ext uri="{FF2B5EF4-FFF2-40B4-BE49-F238E27FC236}">
                  <a16:creationId xmlns:a16="http://schemas.microsoft.com/office/drawing/2014/main" id="{FA373841-A17C-43BF-994B-CC7C6F83F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6" name="Rectangle 89">
              <a:extLst>
                <a:ext uri="{FF2B5EF4-FFF2-40B4-BE49-F238E27FC236}">
                  <a16:creationId xmlns:a16="http://schemas.microsoft.com/office/drawing/2014/main" id="{7AF1D1F1-2946-46E7-8CC8-E77BA1EEF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7" name="Rectangle 90">
              <a:extLst>
                <a:ext uri="{FF2B5EF4-FFF2-40B4-BE49-F238E27FC236}">
                  <a16:creationId xmlns:a16="http://schemas.microsoft.com/office/drawing/2014/main" id="{D8B128E0-8BF4-4112-8D8D-083349C9E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8" name="Rectangle 91">
              <a:extLst>
                <a:ext uri="{FF2B5EF4-FFF2-40B4-BE49-F238E27FC236}">
                  <a16:creationId xmlns:a16="http://schemas.microsoft.com/office/drawing/2014/main" id="{ED3AA926-F5EE-41FE-AC62-47A35C216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" name="Rectangle 92">
              <a:extLst>
                <a:ext uri="{FF2B5EF4-FFF2-40B4-BE49-F238E27FC236}">
                  <a16:creationId xmlns:a16="http://schemas.microsoft.com/office/drawing/2014/main" id="{E1636DB9-98DE-4878-8A19-463F9F5A3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" name="Rectangle 93">
              <a:extLst>
                <a:ext uri="{FF2B5EF4-FFF2-40B4-BE49-F238E27FC236}">
                  <a16:creationId xmlns:a16="http://schemas.microsoft.com/office/drawing/2014/main" id="{ACB4652F-E969-414C-ABB3-F91E5771E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1" name="Rectangle 94">
              <a:extLst>
                <a:ext uri="{FF2B5EF4-FFF2-40B4-BE49-F238E27FC236}">
                  <a16:creationId xmlns:a16="http://schemas.microsoft.com/office/drawing/2014/main" id="{70E1D09E-A4B7-4F31-B09A-D3D58094D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" name="Rectangle 95">
              <a:extLst>
                <a:ext uri="{FF2B5EF4-FFF2-40B4-BE49-F238E27FC236}">
                  <a16:creationId xmlns:a16="http://schemas.microsoft.com/office/drawing/2014/main" id="{B45EDD8C-7566-4F7C-BFE8-F1F6E5751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" name="Rectangle 96">
              <a:extLst>
                <a:ext uri="{FF2B5EF4-FFF2-40B4-BE49-F238E27FC236}">
                  <a16:creationId xmlns:a16="http://schemas.microsoft.com/office/drawing/2014/main" id="{E38C25E9-31E9-4AED-A8DB-46E596B5F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" name="Rectangle 97">
              <a:extLst>
                <a:ext uri="{FF2B5EF4-FFF2-40B4-BE49-F238E27FC236}">
                  <a16:creationId xmlns:a16="http://schemas.microsoft.com/office/drawing/2014/main" id="{6592B634-52B4-4AE0-BEBA-F33E56C59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" name="Rectangle 98">
              <a:extLst>
                <a:ext uri="{FF2B5EF4-FFF2-40B4-BE49-F238E27FC236}">
                  <a16:creationId xmlns:a16="http://schemas.microsoft.com/office/drawing/2014/main" id="{485AE855-CEFD-47E2-8F93-6ED0E84CF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6" name="Rectangle 99">
              <a:extLst>
                <a:ext uri="{FF2B5EF4-FFF2-40B4-BE49-F238E27FC236}">
                  <a16:creationId xmlns:a16="http://schemas.microsoft.com/office/drawing/2014/main" id="{9DE3C30D-4B58-49D3-A2A1-A1E62CCAF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7" name="Rectangle 100">
              <a:extLst>
                <a:ext uri="{FF2B5EF4-FFF2-40B4-BE49-F238E27FC236}">
                  <a16:creationId xmlns:a16="http://schemas.microsoft.com/office/drawing/2014/main" id="{95C60AF4-0FE8-4023-BC3A-ECF225D47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8" name="Rectangle 101">
              <a:extLst>
                <a:ext uri="{FF2B5EF4-FFF2-40B4-BE49-F238E27FC236}">
                  <a16:creationId xmlns:a16="http://schemas.microsoft.com/office/drawing/2014/main" id="{CA8FD63B-400C-4EEF-BEA8-3DB142918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" name="Rectangle 102">
              <a:extLst>
                <a:ext uri="{FF2B5EF4-FFF2-40B4-BE49-F238E27FC236}">
                  <a16:creationId xmlns:a16="http://schemas.microsoft.com/office/drawing/2014/main" id="{D874B77E-0B05-41B7-9B59-B7DE0590D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" name="Rectangle 103">
              <a:extLst>
                <a:ext uri="{FF2B5EF4-FFF2-40B4-BE49-F238E27FC236}">
                  <a16:creationId xmlns:a16="http://schemas.microsoft.com/office/drawing/2014/main" id="{C658044A-4641-4220-997D-C8F2B0593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" name="Rectangle 104">
              <a:extLst>
                <a:ext uri="{FF2B5EF4-FFF2-40B4-BE49-F238E27FC236}">
                  <a16:creationId xmlns:a16="http://schemas.microsoft.com/office/drawing/2014/main" id="{40F783CC-677C-4022-BBBA-A262F8D43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2" name="Rectangle 105">
              <a:extLst>
                <a:ext uri="{FF2B5EF4-FFF2-40B4-BE49-F238E27FC236}">
                  <a16:creationId xmlns:a16="http://schemas.microsoft.com/office/drawing/2014/main" id="{A81178D1-65E1-4148-9BB5-C6BC7551E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" name="Rectangle 106">
              <a:extLst>
                <a:ext uri="{FF2B5EF4-FFF2-40B4-BE49-F238E27FC236}">
                  <a16:creationId xmlns:a16="http://schemas.microsoft.com/office/drawing/2014/main" id="{1B530FD2-93F7-4CFB-8665-6B1A8C990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" name="Rectangle 107">
              <a:extLst>
                <a:ext uri="{FF2B5EF4-FFF2-40B4-BE49-F238E27FC236}">
                  <a16:creationId xmlns:a16="http://schemas.microsoft.com/office/drawing/2014/main" id="{6DBA4E2E-1F8D-4FE0-97F0-6D162B6CC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5" name="Rectangle 108">
              <a:extLst>
                <a:ext uri="{FF2B5EF4-FFF2-40B4-BE49-F238E27FC236}">
                  <a16:creationId xmlns:a16="http://schemas.microsoft.com/office/drawing/2014/main" id="{9380113E-4D58-4A36-AA28-EE077A618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6" name="Rectangle 109">
              <a:extLst>
                <a:ext uri="{FF2B5EF4-FFF2-40B4-BE49-F238E27FC236}">
                  <a16:creationId xmlns:a16="http://schemas.microsoft.com/office/drawing/2014/main" id="{D2505AAB-694D-4499-BD04-827112BCA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" name="Rectangle 110">
              <a:extLst>
                <a:ext uri="{FF2B5EF4-FFF2-40B4-BE49-F238E27FC236}">
                  <a16:creationId xmlns:a16="http://schemas.microsoft.com/office/drawing/2014/main" id="{8B85497D-7744-4BD3-A34F-6D1AE8C2E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Rectangle 111">
              <a:extLst>
                <a:ext uri="{FF2B5EF4-FFF2-40B4-BE49-F238E27FC236}">
                  <a16:creationId xmlns:a16="http://schemas.microsoft.com/office/drawing/2014/main" id="{048AF395-CB49-4530-9989-7BCFFF0DF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9" name="Rectangle 112">
              <a:extLst>
                <a:ext uri="{FF2B5EF4-FFF2-40B4-BE49-F238E27FC236}">
                  <a16:creationId xmlns:a16="http://schemas.microsoft.com/office/drawing/2014/main" id="{E06F0BE3-70FB-4F95-97DB-17FB17EC9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0" name="Rectangle 113">
              <a:extLst>
                <a:ext uri="{FF2B5EF4-FFF2-40B4-BE49-F238E27FC236}">
                  <a16:creationId xmlns:a16="http://schemas.microsoft.com/office/drawing/2014/main" id="{FA1FB33C-A430-45D8-87A1-93F453C09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Rectangle 114">
              <a:extLst>
                <a:ext uri="{FF2B5EF4-FFF2-40B4-BE49-F238E27FC236}">
                  <a16:creationId xmlns:a16="http://schemas.microsoft.com/office/drawing/2014/main" id="{F8E2A951-6CEB-4CCF-A616-5FA0022F3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" name="Rectangle 115">
              <a:extLst>
                <a:ext uri="{FF2B5EF4-FFF2-40B4-BE49-F238E27FC236}">
                  <a16:creationId xmlns:a16="http://schemas.microsoft.com/office/drawing/2014/main" id="{037A528D-5163-4B6E-A70C-6D0697E0D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" name="Rectangle 116">
              <a:extLst>
                <a:ext uri="{FF2B5EF4-FFF2-40B4-BE49-F238E27FC236}">
                  <a16:creationId xmlns:a16="http://schemas.microsoft.com/office/drawing/2014/main" id="{CE3BEC0E-5B27-470C-B8DD-789384EA7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" name="Rectangle 117">
              <a:extLst>
                <a:ext uri="{FF2B5EF4-FFF2-40B4-BE49-F238E27FC236}">
                  <a16:creationId xmlns:a16="http://schemas.microsoft.com/office/drawing/2014/main" id="{463E3209-FBBD-4C8E-97A8-B4988F1DA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" name="Rectangle 118">
              <a:extLst>
                <a:ext uri="{FF2B5EF4-FFF2-40B4-BE49-F238E27FC236}">
                  <a16:creationId xmlns:a16="http://schemas.microsoft.com/office/drawing/2014/main" id="{C2851A15-7AB4-40B7-A0A6-13ED360AE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" name="Rectangle 119">
              <a:extLst>
                <a:ext uri="{FF2B5EF4-FFF2-40B4-BE49-F238E27FC236}">
                  <a16:creationId xmlns:a16="http://schemas.microsoft.com/office/drawing/2014/main" id="{1BA97296-123D-4A7F-B000-F14907336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7" name="Rectangle 120">
              <a:extLst>
                <a:ext uri="{FF2B5EF4-FFF2-40B4-BE49-F238E27FC236}">
                  <a16:creationId xmlns:a16="http://schemas.microsoft.com/office/drawing/2014/main" id="{71A3EE4C-239B-49BC-B0FB-B16D66551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8" name="Rectangle 121">
              <a:extLst>
                <a:ext uri="{FF2B5EF4-FFF2-40B4-BE49-F238E27FC236}">
                  <a16:creationId xmlns:a16="http://schemas.microsoft.com/office/drawing/2014/main" id="{E04D24EE-5336-43F4-BD9E-C070F7534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9" name="Rectangle 122">
              <a:extLst>
                <a:ext uri="{FF2B5EF4-FFF2-40B4-BE49-F238E27FC236}">
                  <a16:creationId xmlns:a16="http://schemas.microsoft.com/office/drawing/2014/main" id="{874823CD-1A98-4E0E-83D0-8E012A0D3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0" name="Rectangle 123">
              <a:extLst>
                <a:ext uri="{FF2B5EF4-FFF2-40B4-BE49-F238E27FC236}">
                  <a16:creationId xmlns:a16="http://schemas.microsoft.com/office/drawing/2014/main" id="{E2091FA4-2E2A-4C03-94F8-6E86D11C6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1" name="Rectangle 124">
              <a:extLst>
                <a:ext uri="{FF2B5EF4-FFF2-40B4-BE49-F238E27FC236}">
                  <a16:creationId xmlns:a16="http://schemas.microsoft.com/office/drawing/2014/main" id="{C52C372D-A575-496E-8E2B-D50EA98B7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2" name="Rectangle 125">
              <a:extLst>
                <a:ext uri="{FF2B5EF4-FFF2-40B4-BE49-F238E27FC236}">
                  <a16:creationId xmlns:a16="http://schemas.microsoft.com/office/drawing/2014/main" id="{2B542855-9A6B-447E-AFAC-F2C1ECCC0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3" name="Rectangle 126">
              <a:extLst>
                <a:ext uri="{FF2B5EF4-FFF2-40B4-BE49-F238E27FC236}">
                  <a16:creationId xmlns:a16="http://schemas.microsoft.com/office/drawing/2014/main" id="{2386C6FC-3837-491C-A310-E0EE0EB9F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" name="Rectangle 127">
              <a:extLst>
                <a:ext uri="{FF2B5EF4-FFF2-40B4-BE49-F238E27FC236}">
                  <a16:creationId xmlns:a16="http://schemas.microsoft.com/office/drawing/2014/main" id="{94F5EAF1-0035-4B33-8834-EDC46EA8C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" name="Rectangle 128">
              <a:extLst>
                <a:ext uri="{FF2B5EF4-FFF2-40B4-BE49-F238E27FC236}">
                  <a16:creationId xmlns:a16="http://schemas.microsoft.com/office/drawing/2014/main" id="{6266260C-A8D6-480E-BEFD-CD45694F3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" name="Rectangle 129">
              <a:extLst>
                <a:ext uri="{FF2B5EF4-FFF2-40B4-BE49-F238E27FC236}">
                  <a16:creationId xmlns:a16="http://schemas.microsoft.com/office/drawing/2014/main" id="{89514BD2-40B2-428E-ADD1-0C7E870DE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" name="Rectangle 130">
              <a:extLst>
                <a:ext uri="{FF2B5EF4-FFF2-40B4-BE49-F238E27FC236}">
                  <a16:creationId xmlns:a16="http://schemas.microsoft.com/office/drawing/2014/main" id="{1C3E1B3D-C10D-493E-8332-A4634BD15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" name="Rectangle 131">
              <a:extLst>
                <a:ext uri="{FF2B5EF4-FFF2-40B4-BE49-F238E27FC236}">
                  <a16:creationId xmlns:a16="http://schemas.microsoft.com/office/drawing/2014/main" id="{D373965B-12F5-459A-B27F-ABD876003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9" name="Rectangle 132">
              <a:extLst>
                <a:ext uri="{FF2B5EF4-FFF2-40B4-BE49-F238E27FC236}">
                  <a16:creationId xmlns:a16="http://schemas.microsoft.com/office/drawing/2014/main" id="{5D53B370-40DF-448C-B7CA-8DEF74165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0" name="Rectangle 133">
              <a:extLst>
                <a:ext uri="{FF2B5EF4-FFF2-40B4-BE49-F238E27FC236}">
                  <a16:creationId xmlns:a16="http://schemas.microsoft.com/office/drawing/2014/main" id="{4679E45B-1490-42D2-8AA3-CF9E27450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1" name="Rectangle 134">
              <a:extLst>
                <a:ext uri="{FF2B5EF4-FFF2-40B4-BE49-F238E27FC236}">
                  <a16:creationId xmlns:a16="http://schemas.microsoft.com/office/drawing/2014/main" id="{56DA3B3C-5BBA-4D46-98FB-02F24A629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2" name="Rectangle 135">
              <a:extLst>
                <a:ext uri="{FF2B5EF4-FFF2-40B4-BE49-F238E27FC236}">
                  <a16:creationId xmlns:a16="http://schemas.microsoft.com/office/drawing/2014/main" id="{B7CDC1C3-5280-4747-9BF5-182B19427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3" name="Rectangle 136">
              <a:extLst>
                <a:ext uri="{FF2B5EF4-FFF2-40B4-BE49-F238E27FC236}">
                  <a16:creationId xmlns:a16="http://schemas.microsoft.com/office/drawing/2014/main" id="{5A7A7980-3C8F-433F-A2ED-16C3D4B64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" name="Rectangle 137">
              <a:extLst>
                <a:ext uri="{FF2B5EF4-FFF2-40B4-BE49-F238E27FC236}">
                  <a16:creationId xmlns:a16="http://schemas.microsoft.com/office/drawing/2014/main" id="{DBFE4D56-EE3E-4A30-AF33-02A0FA360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" name="Rectangle 138">
              <a:extLst>
                <a:ext uri="{FF2B5EF4-FFF2-40B4-BE49-F238E27FC236}">
                  <a16:creationId xmlns:a16="http://schemas.microsoft.com/office/drawing/2014/main" id="{16BF62DA-A3F1-47F1-AC9E-7E985357F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" name="Rectangle 139">
              <a:extLst>
                <a:ext uri="{FF2B5EF4-FFF2-40B4-BE49-F238E27FC236}">
                  <a16:creationId xmlns:a16="http://schemas.microsoft.com/office/drawing/2014/main" id="{B83FB664-EDEE-4055-AB13-7B2CB4881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" name="Rectangle 140">
              <a:extLst>
                <a:ext uri="{FF2B5EF4-FFF2-40B4-BE49-F238E27FC236}">
                  <a16:creationId xmlns:a16="http://schemas.microsoft.com/office/drawing/2014/main" id="{B18E76A8-9B20-4AF4-BC0B-61E82ADC3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" name="Rectangle 141">
              <a:extLst>
                <a:ext uri="{FF2B5EF4-FFF2-40B4-BE49-F238E27FC236}">
                  <a16:creationId xmlns:a16="http://schemas.microsoft.com/office/drawing/2014/main" id="{1529C52E-ECC9-4FE9-9CAA-0ADA2BFEE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" name="Rectangle 142">
              <a:extLst>
                <a:ext uri="{FF2B5EF4-FFF2-40B4-BE49-F238E27FC236}">
                  <a16:creationId xmlns:a16="http://schemas.microsoft.com/office/drawing/2014/main" id="{92F728A4-9D65-4826-8DF7-354127A8E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" name="Rectangle 143">
              <a:extLst>
                <a:ext uri="{FF2B5EF4-FFF2-40B4-BE49-F238E27FC236}">
                  <a16:creationId xmlns:a16="http://schemas.microsoft.com/office/drawing/2014/main" id="{18FD0711-DD30-4A86-BB76-D026D87EE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" name="Rectangle 144">
              <a:extLst>
                <a:ext uri="{FF2B5EF4-FFF2-40B4-BE49-F238E27FC236}">
                  <a16:creationId xmlns:a16="http://schemas.microsoft.com/office/drawing/2014/main" id="{D7D2080C-E219-495E-A84F-71991EE42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" name="Rectangle 145">
              <a:extLst>
                <a:ext uri="{FF2B5EF4-FFF2-40B4-BE49-F238E27FC236}">
                  <a16:creationId xmlns:a16="http://schemas.microsoft.com/office/drawing/2014/main" id="{BED52714-95F4-4C76-8FAF-3E95B3133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" name="Rectangle 146">
              <a:extLst>
                <a:ext uri="{FF2B5EF4-FFF2-40B4-BE49-F238E27FC236}">
                  <a16:creationId xmlns:a16="http://schemas.microsoft.com/office/drawing/2014/main" id="{15C86D98-4CBF-4625-B143-D4E8F28F0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" name="Rectangle 147">
              <a:extLst>
                <a:ext uri="{FF2B5EF4-FFF2-40B4-BE49-F238E27FC236}">
                  <a16:creationId xmlns:a16="http://schemas.microsoft.com/office/drawing/2014/main" id="{47931420-E120-450C-95B7-CBD2E788D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" name="Rectangle 148">
              <a:extLst>
                <a:ext uri="{FF2B5EF4-FFF2-40B4-BE49-F238E27FC236}">
                  <a16:creationId xmlns:a16="http://schemas.microsoft.com/office/drawing/2014/main" id="{CF82D959-9730-49F2-8CDF-12986B986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" name="Rectangle 149">
              <a:extLst>
                <a:ext uri="{FF2B5EF4-FFF2-40B4-BE49-F238E27FC236}">
                  <a16:creationId xmlns:a16="http://schemas.microsoft.com/office/drawing/2014/main" id="{8B09747F-F75C-4EDE-A6DC-82E26E345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" name="Rectangle 150">
              <a:extLst>
                <a:ext uri="{FF2B5EF4-FFF2-40B4-BE49-F238E27FC236}">
                  <a16:creationId xmlns:a16="http://schemas.microsoft.com/office/drawing/2014/main" id="{DA623701-1B2C-443B-B86E-DE4E9CA7E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" name="Rectangle 151">
              <a:extLst>
                <a:ext uri="{FF2B5EF4-FFF2-40B4-BE49-F238E27FC236}">
                  <a16:creationId xmlns:a16="http://schemas.microsoft.com/office/drawing/2014/main" id="{1D917497-5654-460E-8593-225A9D08E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" name="Rectangle 152">
              <a:extLst>
                <a:ext uri="{FF2B5EF4-FFF2-40B4-BE49-F238E27FC236}">
                  <a16:creationId xmlns:a16="http://schemas.microsoft.com/office/drawing/2014/main" id="{BBF21E4C-21CC-4962-A2E8-B54BD226D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0" name="Rectangle 153">
              <a:extLst>
                <a:ext uri="{FF2B5EF4-FFF2-40B4-BE49-F238E27FC236}">
                  <a16:creationId xmlns:a16="http://schemas.microsoft.com/office/drawing/2014/main" id="{CBC6B655-1196-40B0-BD5B-14B4E9BAE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1" name="Rectangle 154">
              <a:extLst>
                <a:ext uri="{FF2B5EF4-FFF2-40B4-BE49-F238E27FC236}">
                  <a16:creationId xmlns:a16="http://schemas.microsoft.com/office/drawing/2014/main" id="{BF5DBEDD-3B1C-4F30-A9D7-CD0D34922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2" name="Rectangle 155">
              <a:extLst>
                <a:ext uri="{FF2B5EF4-FFF2-40B4-BE49-F238E27FC236}">
                  <a16:creationId xmlns:a16="http://schemas.microsoft.com/office/drawing/2014/main" id="{8D85198D-3F07-4DC3-B7E2-DEF146B65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3" name="Rectangle 156">
              <a:extLst>
                <a:ext uri="{FF2B5EF4-FFF2-40B4-BE49-F238E27FC236}">
                  <a16:creationId xmlns:a16="http://schemas.microsoft.com/office/drawing/2014/main" id="{8B514E48-4192-4A58-9697-E8CCA6486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" name="Rectangle 157">
              <a:extLst>
                <a:ext uri="{FF2B5EF4-FFF2-40B4-BE49-F238E27FC236}">
                  <a16:creationId xmlns:a16="http://schemas.microsoft.com/office/drawing/2014/main" id="{4F07E2D6-4809-4B2F-9F63-C2FA64FB1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" name="Rectangle 158">
              <a:extLst>
                <a:ext uri="{FF2B5EF4-FFF2-40B4-BE49-F238E27FC236}">
                  <a16:creationId xmlns:a16="http://schemas.microsoft.com/office/drawing/2014/main" id="{81E09B13-9E72-4481-9839-1E927758B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" name="Rectangle 159">
              <a:extLst>
                <a:ext uri="{FF2B5EF4-FFF2-40B4-BE49-F238E27FC236}">
                  <a16:creationId xmlns:a16="http://schemas.microsoft.com/office/drawing/2014/main" id="{779C1886-41F3-4381-BD08-C4246BF42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7" name="Rectangle 160">
              <a:extLst>
                <a:ext uri="{FF2B5EF4-FFF2-40B4-BE49-F238E27FC236}">
                  <a16:creationId xmlns:a16="http://schemas.microsoft.com/office/drawing/2014/main" id="{D3B04C78-9EAE-48B6-862B-040EC5867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8" name="Rectangle 161">
              <a:extLst>
                <a:ext uri="{FF2B5EF4-FFF2-40B4-BE49-F238E27FC236}">
                  <a16:creationId xmlns:a16="http://schemas.microsoft.com/office/drawing/2014/main" id="{BBCD8BC3-F20A-41B5-956F-ED897E88E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9" name="Rectangle 162">
              <a:extLst>
                <a:ext uri="{FF2B5EF4-FFF2-40B4-BE49-F238E27FC236}">
                  <a16:creationId xmlns:a16="http://schemas.microsoft.com/office/drawing/2014/main" id="{0D42CD71-F793-47B5-86F1-05BB0B3B0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" name="Rectangle 163">
              <a:extLst>
                <a:ext uri="{FF2B5EF4-FFF2-40B4-BE49-F238E27FC236}">
                  <a16:creationId xmlns:a16="http://schemas.microsoft.com/office/drawing/2014/main" id="{77ECB0C9-AB1D-4BB5-9BEC-BFF033281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1" name="Rectangle 164">
              <a:extLst>
                <a:ext uri="{FF2B5EF4-FFF2-40B4-BE49-F238E27FC236}">
                  <a16:creationId xmlns:a16="http://schemas.microsoft.com/office/drawing/2014/main" id="{19036C65-2910-4B39-B979-BD81CA249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2" name="Rectangle 165">
              <a:extLst>
                <a:ext uri="{FF2B5EF4-FFF2-40B4-BE49-F238E27FC236}">
                  <a16:creationId xmlns:a16="http://schemas.microsoft.com/office/drawing/2014/main" id="{2CB11917-0B0B-444A-B35C-476B77E14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3" name="Rectangle 166">
              <a:extLst>
                <a:ext uri="{FF2B5EF4-FFF2-40B4-BE49-F238E27FC236}">
                  <a16:creationId xmlns:a16="http://schemas.microsoft.com/office/drawing/2014/main" id="{86CB6BC5-1FA3-4D2F-BA11-A6466BDA4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4" name="Rectangle 167">
              <a:extLst>
                <a:ext uri="{FF2B5EF4-FFF2-40B4-BE49-F238E27FC236}">
                  <a16:creationId xmlns:a16="http://schemas.microsoft.com/office/drawing/2014/main" id="{889D2245-968E-4C93-8794-14445D6CC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" name="Rectangle 168">
              <a:extLst>
                <a:ext uri="{FF2B5EF4-FFF2-40B4-BE49-F238E27FC236}">
                  <a16:creationId xmlns:a16="http://schemas.microsoft.com/office/drawing/2014/main" id="{5826034B-33A3-4C64-9170-26465CCF9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6" name="Rectangle 169">
              <a:extLst>
                <a:ext uri="{FF2B5EF4-FFF2-40B4-BE49-F238E27FC236}">
                  <a16:creationId xmlns:a16="http://schemas.microsoft.com/office/drawing/2014/main" id="{CFA1BA13-31AB-4B80-9B3A-8BA8CD6A1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" name="Rectangle 170">
              <a:extLst>
                <a:ext uri="{FF2B5EF4-FFF2-40B4-BE49-F238E27FC236}">
                  <a16:creationId xmlns:a16="http://schemas.microsoft.com/office/drawing/2014/main" id="{CB9AADCD-81B8-4263-AB66-C9D06D81D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8" name="Rectangle 171">
              <a:extLst>
                <a:ext uri="{FF2B5EF4-FFF2-40B4-BE49-F238E27FC236}">
                  <a16:creationId xmlns:a16="http://schemas.microsoft.com/office/drawing/2014/main" id="{0A8973B9-E587-48A1-85AB-87A13E4B2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9" name="Rectangle 172">
              <a:extLst>
                <a:ext uri="{FF2B5EF4-FFF2-40B4-BE49-F238E27FC236}">
                  <a16:creationId xmlns:a16="http://schemas.microsoft.com/office/drawing/2014/main" id="{058CBA9F-225D-4ED9-9B07-7C493FC74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" name="Rectangle 173">
              <a:extLst>
                <a:ext uri="{FF2B5EF4-FFF2-40B4-BE49-F238E27FC236}">
                  <a16:creationId xmlns:a16="http://schemas.microsoft.com/office/drawing/2014/main" id="{9FF73E5B-1162-4E3E-A251-58D73A04B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1" name="Rectangle 174">
              <a:extLst>
                <a:ext uri="{FF2B5EF4-FFF2-40B4-BE49-F238E27FC236}">
                  <a16:creationId xmlns:a16="http://schemas.microsoft.com/office/drawing/2014/main" id="{4F0B5D37-C9AE-4681-93AC-88304C272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2" name="Rectangle 175">
              <a:extLst>
                <a:ext uri="{FF2B5EF4-FFF2-40B4-BE49-F238E27FC236}">
                  <a16:creationId xmlns:a16="http://schemas.microsoft.com/office/drawing/2014/main" id="{65E39EC6-D90C-48B9-B63F-484E4C079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" name="Rectangle 176">
              <a:extLst>
                <a:ext uri="{FF2B5EF4-FFF2-40B4-BE49-F238E27FC236}">
                  <a16:creationId xmlns:a16="http://schemas.microsoft.com/office/drawing/2014/main" id="{2C97B264-BBC4-4941-B816-94B20FB9D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" name="Rectangle 177">
              <a:extLst>
                <a:ext uri="{FF2B5EF4-FFF2-40B4-BE49-F238E27FC236}">
                  <a16:creationId xmlns:a16="http://schemas.microsoft.com/office/drawing/2014/main" id="{97BB7CA5-2257-46CA-B648-23DC812BE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" name="Rectangle 178">
              <a:extLst>
                <a:ext uri="{FF2B5EF4-FFF2-40B4-BE49-F238E27FC236}">
                  <a16:creationId xmlns:a16="http://schemas.microsoft.com/office/drawing/2014/main" id="{0F8A6289-DEFE-416F-B432-443819E67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" name="Rectangle 179">
              <a:extLst>
                <a:ext uri="{FF2B5EF4-FFF2-40B4-BE49-F238E27FC236}">
                  <a16:creationId xmlns:a16="http://schemas.microsoft.com/office/drawing/2014/main" id="{300051E8-3DF9-49B9-82EC-888752DA7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7" name="Rectangle 180">
              <a:extLst>
                <a:ext uri="{FF2B5EF4-FFF2-40B4-BE49-F238E27FC236}">
                  <a16:creationId xmlns:a16="http://schemas.microsoft.com/office/drawing/2014/main" id="{3A317B13-8795-4197-9C44-6C9605E12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8" name="Rectangle 181">
              <a:extLst>
                <a:ext uri="{FF2B5EF4-FFF2-40B4-BE49-F238E27FC236}">
                  <a16:creationId xmlns:a16="http://schemas.microsoft.com/office/drawing/2014/main" id="{0DF5AAAA-C643-4285-B0CA-A8520434C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9" name="Rectangle 182">
              <a:extLst>
                <a:ext uri="{FF2B5EF4-FFF2-40B4-BE49-F238E27FC236}">
                  <a16:creationId xmlns:a16="http://schemas.microsoft.com/office/drawing/2014/main" id="{9880F8B3-5F65-43D4-9BF1-415965FDD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0" name="Rectangle 183">
              <a:extLst>
                <a:ext uri="{FF2B5EF4-FFF2-40B4-BE49-F238E27FC236}">
                  <a16:creationId xmlns:a16="http://schemas.microsoft.com/office/drawing/2014/main" id="{5D5C7ECD-3D89-43F4-A51B-D928262B0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1" name="Rectangle 184">
              <a:extLst>
                <a:ext uri="{FF2B5EF4-FFF2-40B4-BE49-F238E27FC236}">
                  <a16:creationId xmlns:a16="http://schemas.microsoft.com/office/drawing/2014/main" id="{4E6640D4-0FA9-4E13-A96F-FB2AA7ED2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2" name="Rectangle 185">
              <a:extLst>
                <a:ext uri="{FF2B5EF4-FFF2-40B4-BE49-F238E27FC236}">
                  <a16:creationId xmlns:a16="http://schemas.microsoft.com/office/drawing/2014/main" id="{58907294-A1D1-4578-A8C6-F064EE7D8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3" name="Rectangle 186">
              <a:extLst>
                <a:ext uri="{FF2B5EF4-FFF2-40B4-BE49-F238E27FC236}">
                  <a16:creationId xmlns:a16="http://schemas.microsoft.com/office/drawing/2014/main" id="{A6C7A42A-F215-4273-8BB6-D83E18A4D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4" name="Rectangle 187">
              <a:extLst>
                <a:ext uri="{FF2B5EF4-FFF2-40B4-BE49-F238E27FC236}">
                  <a16:creationId xmlns:a16="http://schemas.microsoft.com/office/drawing/2014/main" id="{5ED3CBE5-F5DB-42D7-ABC0-F7FC1C5AA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" name="Rectangle 188">
              <a:extLst>
                <a:ext uri="{FF2B5EF4-FFF2-40B4-BE49-F238E27FC236}">
                  <a16:creationId xmlns:a16="http://schemas.microsoft.com/office/drawing/2014/main" id="{F83F3AA0-F2DD-442F-8305-C453A35EE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" name="Rectangle 189">
              <a:extLst>
                <a:ext uri="{FF2B5EF4-FFF2-40B4-BE49-F238E27FC236}">
                  <a16:creationId xmlns:a16="http://schemas.microsoft.com/office/drawing/2014/main" id="{E60BCCA4-4912-46E1-9EAF-DD008AB21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7" name="Rectangle 190">
              <a:extLst>
                <a:ext uri="{FF2B5EF4-FFF2-40B4-BE49-F238E27FC236}">
                  <a16:creationId xmlns:a16="http://schemas.microsoft.com/office/drawing/2014/main" id="{C0B8F56B-489F-47DD-B8DF-2BEE66765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8" name="Rectangle 191">
              <a:extLst>
                <a:ext uri="{FF2B5EF4-FFF2-40B4-BE49-F238E27FC236}">
                  <a16:creationId xmlns:a16="http://schemas.microsoft.com/office/drawing/2014/main" id="{61D0FD68-5E07-42A0-949E-2E0A52DB0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9" name="Rectangle 192">
              <a:extLst>
                <a:ext uri="{FF2B5EF4-FFF2-40B4-BE49-F238E27FC236}">
                  <a16:creationId xmlns:a16="http://schemas.microsoft.com/office/drawing/2014/main" id="{929978C1-BF04-4E81-A8C9-2609EA68C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0" name="Rectangle 193">
              <a:extLst>
                <a:ext uri="{FF2B5EF4-FFF2-40B4-BE49-F238E27FC236}">
                  <a16:creationId xmlns:a16="http://schemas.microsoft.com/office/drawing/2014/main" id="{06F8CCD6-CF14-488D-B46B-3870A296F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1" name="Rectangle 194">
              <a:extLst>
                <a:ext uri="{FF2B5EF4-FFF2-40B4-BE49-F238E27FC236}">
                  <a16:creationId xmlns:a16="http://schemas.microsoft.com/office/drawing/2014/main" id="{6BC2CC87-0271-4643-9012-3BFABE295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2" name="Rectangle 195">
              <a:extLst>
                <a:ext uri="{FF2B5EF4-FFF2-40B4-BE49-F238E27FC236}">
                  <a16:creationId xmlns:a16="http://schemas.microsoft.com/office/drawing/2014/main" id="{03AAF751-BC03-47AD-904A-E37359AC5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3" name="Rectangle 196">
              <a:extLst>
                <a:ext uri="{FF2B5EF4-FFF2-40B4-BE49-F238E27FC236}">
                  <a16:creationId xmlns:a16="http://schemas.microsoft.com/office/drawing/2014/main" id="{2C54DFAB-9AFD-47F9-A590-BA8188BAB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" name="Rectangle 197">
              <a:extLst>
                <a:ext uri="{FF2B5EF4-FFF2-40B4-BE49-F238E27FC236}">
                  <a16:creationId xmlns:a16="http://schemas.microsoft.com/office/drawing/2014/main" id="{90DB11DC-68F7-41ED-99D8-F21CFD042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" name="Rectangle 198">
              <a:extLst>
                <a:ext uri="{FF2B5EF4-FFF2-40B4-BE49-F238E27FC236}">
                  <a16:creationId xmlns:a16="http://schemas.microsoft.com/office/drawing/2014/main" id="{CE85D5DD-BC8B-4DC3-BB0D-E40197CAE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" name="Rectangle 199">
              <a:extLst>
                <a:ext uri="{FF2B5EF4-FFF2-40B4-BE49-F238E27FC236}">
                  <a16:creationId xmlns:a16="http://schemas.microsoft.com/office/drawing/2014/main" id="{D95F426A-7F39-4210-B8EB-96973FE8C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" name="Rectangle 200">
              <a:extLst>
                <a:ext uri="{FF2B5EF4-FFF2-40B4-BE49-F238E27FC236}">
                  <a16:creationId xmlns:a16="http://schemas.microsoft.com/office/drawing/2014/main" id="{4A5E452C-9BFD-4939-9F15-3E35EED86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8" name="Rectangle 201">
              <a:extLst>
                <a:ext uri="{FF2B5EF4-FFF2-40B4-BE49-F238E27FC236}">
                  <a16:creationId xmlns:a16="http://schemas.microsoft.com/office/drawing/2014/main" id="{4D9988EE-B661-4A31-B3CE-346122C49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9" name="Rectangle 202">
              <a:extLst>
                <a:ext uri="{FF2B5EF4-FFF2-40B4-BE49-F238E27FC236}">
                  <a16:creationId xmlns:a16="http://schemas.microsoft.com/office/drawing/2014/main" id="{5420B61A-B143-4245-9A58-DF14918D9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0" name="Rectangle 203">
              <a:extLst>
                <a:ext uri="{FF2B5EF4-FFF2-40B4-BE49-F238E27FC236}">
                  <a16:creationId xmlns:a16="http://schemas.microsoft.com/office/drawing/2014/main" id="{AA20CEA2-71F6-4314-8BBC-23078C9FD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" name="Rectangle 204">
              <a:extLst>
                <a:ext uri="{FF2B5EF4-FFF2-40B4-BE49-F238E27FC236}">
                  <a16:creationId xmlns:a16="http://schemas.microsoft.com/office/drawing/2014/main" id="{5A4F7EAD-43BD-4570-ACFA-2B424DC47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" name="Rectangle 205">
              <a:extLst>
                <a:ext uri="{FF2B5EF4-FFF2-40B4-BE49-F238E27FC236}">
                  <a16:creationId xmlns:a16="http://schemas.microsoft.com/office/drawing/2014/main" id="{D191EFEE-689B-4AC9-84EB-4A1DAF17C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" name="Rectangle 206">
              <a:extLst>
                <a:ext uri="{FF2B5EF4-FFF2-40B4-BE49-F238E27FC236}">
                  <a16:creationId xmlns:a16="http://schemas.microsoft.com/office/drawing/2014/main" id="{C978B4E2-DEFF-449D-A77A-BC946F505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" name="Rectangle 207">
              <a:extLst>
                <a:ext uri="{FF2B5EF4-FFF2-40B4-BE49-F238E27FC236}">
                  <a16:creationId xmlns:a16="http://schemas.microsoft.com/office/drawing/2014/main" id="{21D8E58C-25FF-4485-AF2A-0DA56D0F3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" name="Rectangle 208">
              <a:extLst>
                <a:ext uri="{FF2B5EF4-FFF2-40B4-BE49-F238E27FC236}">
                  <a16:creationId xmlns:a16="http://schemas.microsoft.com/office/drawing/2014/main" id="{C7ED5050-54B1-4B42-89C4-6A515E2B4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" name="Rectangle 209">
              <a:extLst>
                <a:ext uri="{FF2B5EF4-FFF2-40B4-BE49-F238E27FC236}">
                  <a16:creationId xmlns:a16="http://schemas.microsoft.com/office/drawing/2014/main" id="{4AD4CDF3-D15C-4C07-8169-C1D627215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" name="Rectangle 210">
              <a:extLst>
                <a:ext uri="{FF2B5EF4-FFF2-40B4-BE49-F238E27FC236}">
                  <a16:creationId xmlns:a16="http://schemas.microsoft.com/office/drawing/2014/main" id="{103F26D5-3E2D-46D3-8EFE-E9500C35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" name="Rectangle 211">
              <a:extLst>
                <a:ext uri="{FF2B5EF4-FFF2-40B4-BE49-F238E27FC236}">
                  <a16:creationId xmlns:a16="http://schemas.microsoft.com/office/drawing/2014/main" id="{996E8A9A-30C4-49CD-9C8E-6DC8033E1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" name="Rectangle 212">
              <a:extLst>
                <a:ext uri="{FF2B5EF4-FFF2-40B4-BE49-F238E27FC236}">
                  <a16:creationId xmlns:a16="http://schemas.microsoft.com/office/drawing/2014/main" id="{6474B096-31A4-4DF3-9996-9ECEA536E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" name="Rectangle 213">
              <a:extLst>
                <a:ext uri="{FF2B5EF4-FFF2-40B4-BE49-F238E27FC236}">
                  <a16:creationId xmlns:a16="http://schemas.microsoft.com/office/drawing/2014/main" id="{DFB8ED23-FC85-4789-AC5C-C2D7EA614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" name="Rectangle 214">
              <a:extLst>
                <a:ext uri="{FF2B5EF4-FFF2-40B4-BE49-F238E27FC236}">
                  <a16:creationId xmlns:a16="http://schemas.microsoft.com/office/drawing/2014/main" id="{2B751CAC-D68E-464F-8968-B3FD805B9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" name="Rectangle 215">
              <a:extLst>
                <a:ext uri="{FF2B5EF4-FFF2-40B4-BE49-F238E27FC236}">
                  <a16:creationId xmlns:a16="http://schemas.microsoft.com/office/drawing/2014/main" id="{26D23BFE-50D5-40BB-B537-F4D5DA3C1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" name="Rectangle 216">
              <a:extLst>
                <a:ext uri="{FF2B5EF4-FFF2-40B4-BE49-F238E27FC236}">
                  <a16:creationId xmlns:a16="http://schemas.microsoft.com/office/drawing/2014/main" id="{0EFC278A-9FF4-4AEF-BD1C-C929E6029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4" name="Rectangle 217">
              <a:extLst>
                <a:ext uri="{FF2B5EF4-FFF2-40B4-BE49-F238E27FC236}">
                  <a16:creationId xmlns:a16="http://schemas.microsoft.com/office/drawing/2014/main" id="{437461F3-3D9B-494E-A138-788382A41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" name="Rectangle 218">
              <a:extLst>
                <a:ext uri="{FF2B5EF4-FFF2-40B4-BE49-F238E27FC236}">
                  <a16:creationId xmlns:a16="http://schemas.microsoft.com/office/drawing/2014/main" id="{F0605561-1D9D-4ED1-B373-B4D8DB245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" name="Rectangle 219">
              <a:extLst>
                <a:ext uri="{FF2B5EF4-FFF2-40B4-BE49-F238E27FC236}">
                  <a16:creationId xmlns:a16="http://schemas.microsoft.com/office/drawing/2014/main" id="{DC443553-C1C1-44C3-B80F-A55957931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" name="Rectangle 220">
              <a:extLst>
                <a:ext uri="{FF2B5EF4-FFF2-40B4-BE49-F238E27FC236}">
                  <a16:creationId xmlns:a16="http://schemas.microsoft.com/office/drawing/2014/main" id="{130ED492-6176-4F85-8B97-594CBE3A9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8" name="Rectangle 221">
              <a:extLst>
                <a:ext uri="{FF2B5EF4-FFF2-40B4-BE49-F238E27FC236}">
                  <a16:creationId xmlns:a16="http://schemas.microsoft.com/office/drawing/2014/main" id="{8B99C991-6C1A-498A-A231-E77247581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" name="Rectangle 222">
              <a:extLst>
                <a:ext uri="{FF2B5EF4-FFF2-40B4-BE49-F238E27FC236}">
                  <a16:creationId xmlns:a16="http://schemas.microsoft.com/office/drawing/2014/main" id="{A0A33C77-93FF-4CFC-A524-75DA99BAA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0" name="Rectangle 223">
              <a:extLst>
                <a:ext uri="{FF2B5EF4-FFF2-40B4-BE49-F238E27FC236}">
                  <a16:creationId xmlns:a16="http://schemas.microsoft.com/office/drawing/2014/main" id="{88B9BF8D-0D9A-4BFF-86D2-80FDE031C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" name="Rectangle 224">
              <a:extLst>
                <a:ext uri="{FF2B5EF4-FFF2-40B4-BE49-F238E27FC236}">
                  <a16:creationId xmlns:a16="http://schemas.microsoft.com/office/drawing/2014/main" id="{E3021640-BC09-42E2-9134-502407C8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" name="Rectangle 225">
              <a:extLst>
                <a:ext uri="{FF2B5EF4-FFF2-40B4-BE49-F238E27FC236}">
                  <a16:creationId xmlns:a16="http://schemas.microsoft.com/office/drawing/2014/main" id="{3055DC9B-4C94-488D-ACE7-0CF3F6ECD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" name="Rectangle 226">
              <a:extLst>
                <a:ext uri="{FF2B5EF4-FFF2-40B4-BE49-F238E27FC236}">
                  <a16:creationId xmlns:a16="http://schemas.microsoft.com/office/drawing/2014/main" id="{801D1482-5AAA-4109-9EE2-8CFF0C928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4" name="Rectangle 227">
              <a:extLst>
                <a:ext uri="{FF2B5EF4-FFF2-40B4-BE49-F238E27FC236}">
                  <a16:creationId xmlns:a16="http://schemas.microsoft.com/office/drawing/2014/main" id="{210A80FE-5E53-4D48-B70F-43F983844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" name="Rectangle 228">
              <a:extLst>
                <a:ext uri="{FF2B5EF4-FFF2-40B4-BE49-F238E27FC236}">
                  <a16:creationId xmlns:a16="http://schemas.microsoft.com/office/drawing/2014/main" id="{EAC0FEFB-AEA8-4706-8DD4-4761B82C9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" name="Rectangle 229">
              <a:extLst>
                <a:ext uri="{FF2B5EF4-FFF2-40B4-BE49-F238E27FC236}">
                  <a16:creationId xmlns:a16="http://schemas.microsoft.com/office/drawing/2014/main" id="{B2F85FDB-4CA5-4538-AC65-534719928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" name="Rectangle 230">
              <a:extLst>
                <a:ext uri="{FF2B5EF4-FFF2-40B4-BE49-F238E27FC236}">
                  <a16:creationId xmlns:a16="http://schemas.microsoft.com/office/drawing/2014/main" id="{67659D64-90AE-46B7-9780-2E042183D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" name="Rectangle 231">
              <a:extLst>
                <a:ext uri="{FF2B5EF4-FFF2-40B4-BE49-F238E27FC236}">
                  <a16:creationId xmlns:a16="http://schemas.microsoft.com/office/drawing/2014/main" id="{62BB2F12-A36E-4F3D-A1E2-87F859FC5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" name="Rectangle 232">
              <a:extLst>
                <a:ext uri="{FF2B5EF4-FFF2-40B4-BE49-F238E27FC236}">
                  <a16:creationId xmlns:a16="http://schemas.microsoft.com/office/drawing/2014/main" id="{2EFA9FF4-BEA5-45D1-9700-584F162BF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0" name="Rectangle 233">
              <a:extLst>
                <a:ext uri="{FF2B5EF4-FFF2-40B4-BE49-F238E27FC236}">
                  <a16:creationId xmlns:a16="http://schemas.microsoft.com/office/drawing/2014/main" id="{17C38BE4-4A6B-427A-83FF-CE98B7C4E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" name="Rectangle 234">
              <a:extLst>
                <a:ext uri="{FF2B5EF4-FFF2-40B4-BE49-F238E27FC236}">
                  <a16:creationId xmlns:a16="http://schemas.microsoft.com/office/drawing/2014/main" id="{817FD638-4E36-4159-BC38-9762E6586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2" name="Rectangle 235">
              <a:extLst>
                <a:ext uri="{FF2B5EF4-FFF2-40B4-BE49-F238E27FC236}">
                  <a16:creationId xmlns:a16="http://schemas.microsoft.com/office/drawing/2014/main" id="{51352525-926B-4CF4-AE87-9AC01D5D6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" name="Rectangle 236">
              <a:extLst>
                <a:ext uri="{FF2B5EF4-FFF2-40B4-BE49-F238E27FC236}">
                  <a16:creationId xmlns:a16="http://schemas.microsoft.com/office/drawing/2014/main" id="{5699CB34-73B2-465F-A285-80B3EDF52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4" name="Rectangle 237">
              <a:extLst>
                <a:ext uri="{FF2B5EF4-FFF2-40B4-BE49-F238E27FC236}">
                  <a16:creationId xmlns:a16="http://schemas.microsoft.com/office/drawing/2014/main" id="{17A1A4A3-BE5A-4BDB-A065-929A445DA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" name="Rectangle 238">
              <a:extLst>
                <a:ext uri="{FF2B5EF4-FFF2-40B4-BE49-F238E27FC236}">
                  <a16:creationId xmlns:a16="http://schemas.microsoft.com/office/drawing/2014/main" id="{2F262C67-44C1-474A-9B96-09A799AB3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" name="Rectangle 239">
              <a:extLst>
                <a:ext uri="{FF2B5EF4-FFF2-40B4-BE49-F238E27FC236}">
                  <a16:creationId xmlns:a16="http://schemas.microsoft.com/office/drawing/2014/main" id="{91C7A6AD-5769-4087-956F-6188AF5A8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" name="Rectangle 240">
              <a:extLst>
                <a:ext uri="{FF2B5EF4-FFF2-40B4-BE49-F238E27FC236}">
                  <a16:creationId xmlns:a16="http://schemas.microsoft.com/office/drawing/2014/main" id="{90A561CD-1BEC-4D0E-B25A-D3542FEAC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" name="Rectangle 241">
              <a:extLst>
                <a:ext uri="{FF2B5EF4-FFF2-40B4-BE49-F238E27FC236}">
                  <a16:creationId xmlns:a16="http://schemas.microsoft.com/office/drawing/2014/main" id="{FBDBC5D1-84BD-4BC8-B426-4A15D9AEB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" name="Rectangle 242">
              <a:extLst>
                <a:ext uri="{FF2B5EF4-FFF2-40B4-BE49-F238E27FC236}">
                  <a16:creationId xmlns:a16="http://schemas.microsoft.com/office/drawing/2014/main" id="{E5D496FF-3B2A-4AA6-BE4B-623F93D3E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" name="Rectangle 243">
              <a:extLst>
                <a:ext uri="{FF2B5EF4-FFF2-40B4-BE49-F238E27FC236}">
                  <a16:creationId xmlns:a16="http://schemas.microsoft.com/office/drawing/2014/main" id="{7677D5C9-B1D8-4B1A-8139-35632C73F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" name="Rectangle 244">
              <a:extLst>
                <a:ext uri="{FF2B5EF4-FFF2-40B4-BE49-F238E27FC236}">
                  <a16:creationId xmlns:a16="http://schemas.microsoft.com/office/drawing/2014/main" id="{01BE6C3E-0EF4-4CE8-9024-965E85E5E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" name="Rectangle 245">
              <a:extLst>
                <a:ext uri="{FF2B5EF4-FFF2-40B4-BE49-F238E27FC236}">
                  <a16:creationId xmlns:a16="http://schemas.microsoft.com/office/drawing/2014/main" id="{FFD8142F-8EEF-40D1-810E-51F736486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" name="Rectangle 246">
              <a:extLst>
                <a:ext uri="{FF2B5EF4-FFF2-40B4-BE49-F238E27FC236}">
                  <a16:creationId xmlns:a16="http://schemas.microsoft.com/office/drawing/2014/main" id="{379C704F-F0F3-4D37-BFC9-1538EA6C5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" name="Rectangle 247">
              <a:extLst>
                <a:ext uri="{FF2B5EF4-FFF2-40B4-BE49-F238E27FC236}">
                  <a16:creationId xmlns:a16="http://schemas.microsoft.com/office/drawing/2014/main" id="{9310F2F5-EE49-4FF2-AB84-48B400E7F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" name="Rectangle 248">
              <a:extLst>
                <a:ext uri="{FF2B5EF4-FFF2-40B4-BE49-F238E27FC236}">
                  <a16:creationId xmlns:a16="http://schemas.microsoft.com/office/drawing/2014/main" id="{169E3A99-49FC-4BC9-9D34-CE7FD41C2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" name="Rectangle 249">
              <a:extLst>
                <a:ext uri="{FF2B5EF4-FFF2-40B4-BE49-F238E27FC236}">
                  <a16:creationId xmlns:a16="http://schemas.microsoft.com/office/drawing/2014/main" id="{DC8D460F-F528-465C-BAAC-5D1CA9919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" name="Rectangle 250">
              <a:extLst>
                <a:ext uri="{FF2B5EF4-FFF2-40B4-BE49-F238E27FC236}">
                  <a16:creationId xmlns:a16="http://schemas.microsoft.com/office/drawing/2014/main" id="{20DC3BF8-E6BF-4E8A-AEFF-C5F763F05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" name="Rectangle 251">
              <a:extLst>
                <a:ext uri="{FF2B5EF4-FFF2-40B4-BE49-F238E27FC236}">
                  <a16:creationId xmlns:a16="http://schemas.microsoft.com/office/drawing/2014/main" id="{A41C5AEA-7A29-4970-912D-F313F190C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" name="Rectangle 252">
              <a:extLst>
                <a:ext uri="{FF2B5EF4-FFF2-40B4-BE49-F238E27FC236}">
                  <a16:creationId xmlns:a16="http://schemas.microsoft.com/office/drawing/2014/main" id="{6163D744-D539-46F3-A30D-0819B5123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0" name="Rectangle 253">
              <a:extLst>
                <a:ext uri="{FF2B5EF4-FFF2-40B4-BE49-F238E27FC236}">
                  <a16:creationId xmlns:a16="http://schemas.microsoft.com/office/drawing/2014/main" id="{CEB375C4-8AB0-45DD-9970-D0E006128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1" name="Rectangle 254">
              <a:extLst>
                <a:ext uri="{FF2B5EF4-FFF2-40B4-BE49-F238E27FC236}">
                  <a16:creationId xmlns:a16="http://schemas.microsoft.com/office/drawing/2014/main" id="{B179E1E7-794D-41A3-87C9-D3A603D28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" name="Rectangle 255">
              <a:extLst>
                <a:ext uri="{FF2B5EF4-FFF2-40B4-BE49-F238E27FC236}">
                  <a16:creationId xmlns:a16="http://schemas.microsoft.com/office/drawing/2014/main" id="{5BA37A65-9A34-446B-AEF6-B19E7FFD4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3" name="Rectangle 256">
              <a:extLst>
                <a:ext uri="{FF2B5EF4-FFF2-40B4-BE49-F238E27FC236}">
                  <a16:creationId xmlns:a16="http://schemas.microsoft.com/office/drawing/2014/main" id="{521ED9D1-6E0E-4E46-9762-E6D1F1BB7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" name="Rectangle 257">
              <a:extLst>
                <a:ext uri="{FF2B5EF4-FFF2-40B4-BE49-F238E27FC236}">
                  <a16:creationId xmlns:a16="http://schemas.microsoft.com/office/drawing/2014/main" id="{9C5AC0B1-A366-4FB8-AD79-48765C17E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5" name="Rectangle 258">
              <a:extLst>
                <a:ext uri="{FF2B5EF4-FFF2-40B4-BE49-F238E27FC236}">
                  <a16:creationId xmlns:a16="http://schemas.microsoft.com/office/drawing/2014/main" id="{CF83DE7F-8611-4B5A-A3AA-2C1F07C8D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" name="Rectangle 259">
              <a:extLst>
                <a:ext uri="{FF2B5EF4-FFF2-40B4-BE49-F238E27FC236}">
                  <a16:creationId xmlns:a16="http://schemas.microsoft.com/office/drawing/2014/main" id="{D80A0167-2C86-43D2-8C3E-3EF07A7F5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" name="Rectangle 260">
              <a:extLst>
                <a:ext uri="{FF2B5EF4-FFF2-40B4-BE49-F238E27FC236}">
                  <a16:creationId xmlns:a16="http://schemas.microsoft.com/office/drawing/2014/main" id="{16319E65-D10E-4B65-90A2-84A9A632C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" name="Rectangle 261">
              <a:extLst>
                <a:ext uri="{FF2B5EF4-FFF2-40B4-BE49-F238E27FC236}">
                  <a16:creationId xmlns:a16="http://schemas.microsoft.com/office/drawing/2014/main" id="{DAEC1D4B-D4BC-4620-A760-E11FE00EE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9" name="Rectangle 262">
              <a:extLst>
                <a:ext uri="{FF2B5EF4-FFF2-40B4-BE49-F238E27FC236}">
                  <a16:creationId xmlns:a16="http://schemas.microsoft.com/office/drawing/2014/main" id="{BA488653-4339-4488-B563-09F8C98D5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" name="Rectangle 263">
              <a:extLst>
                <a:ext uri="{FF2B5EF4-FFF2-40B4-BE49-F238E27FC236}">
                  <a16:creationId xmlns:a16="http://schemas.microsoft.com/office/drawing/2014/main" id="{7F5719EC-0ECA-44AC-99CC-A3AF5DACF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1" name="Rectangle 264">
              <a:extLst>
                <a:ext uri="{FF2B5EF4-FFF2-40B4-BE49-F238E27FC236}">
                  <a16:creationId xmlns:a16="http://schemas.microsoft.com/office/drawing/2014/main" id="{E2AD60A1-70B8-4E33-9C9A-345EBD3B0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" name="Rectangle 265">
              <a:extLst>
                <a:ext uri="{FF2B5EF4-FFF2-40B4-BE49-F238E27FC236}">
                  <a16:creationId xmlns:a16="http://schemas.microsoft.com/office/drawing/2014/main" id="{58AF7C38-8FB5-4B4F-815F-E27CFFE8A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" name="Rectangle 266">
              <a:extLst>
                <a:ext uri="{FF2B5EF4-FFF2-40B4-BE49-F238E27FC236}">
                  <a16:creationId xmlns:a16="http://schemas.microsoft.com/office/drawing/2014/main" id="{7C062C22-E3F5-44CA-AC2A-6683ABDC5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" name="Rectangle 267">
              <a:extLst>
                <a:ext uri="{FF2B5EF4-FFF2-40B4-BE49-F238E27FC236}">
                  <a16:creationId xmlns:a16="http://schemas.microsoft.com/office/drawing/2014/main" id="{FEBC124F-047C-43E0-A0AF-F1F920655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" name="Rectangle 268">
              <a:extLst>
                <a:ext uri="{FF2B5EF4-FFF2-40B4-BE49-F238E27FC236}">
                  <a16:creationId xmlns:a16="http://schemas.microsoft.com/office/drawing/2014/main" id="{5143F64E-E3D6-44BB-9932-01FF1F979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" name="Rectangle 269">
              <a:extLst>
                <a:ext uri="{FF2B5EF4-FFF2-40B4-BE49-F238E27FC236}">
                  <a16:creationId xmlns:a16="http://schemas.microsoft.com/office/drawing/2014/main" id="{19BF06AB-3FF4-4125-8838-EEB598A41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" name="Rectangle 270">
              <a:extLst>
                <a:ext uri="{FF2B5EF4-FFF2-40B4-BE49-F238E27FC236}">
                  <a16:creationId xmlns:a16="http://schemas.microsoft.com/office/drawing/2014/main" id="{2E485E92-B9FE-45A5-A2D9-A625288FD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" name="Rectangle 271">
              <a:extLst>
                <a:ext uri="{FF2B5EF4-FFF2-40B4-BE49-F238E27FC236}">
                  <a16:creationId xmlns:a16="http://schemas.microsoft.com/office/drawing/2014/main" id="{8A6E8D55-1DBD-4ABF-B062-581904CFC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9" name="Rectangle 272">
              <a:extLst>
                <a:ext uri="{FF2B5EF4-FFF2-40B4-BE49-F238E27FC236}">
                  <a16:creationId xmlns:a16="http://schemas.microsoft.com/office/drawing/2014/main" id="{A6C0F601-9B64-4399-9F97-7CD9C8F9B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0" name="Rectangle 273">
              <a:extLst>
                <a:ext uri="{FF2B5EF4-FFF2-40B4-BE49-F238E27FC236}">
                  <a16:creationId xmlns:a16="http://schemas.microsoft.com/office/drawing/2014/main" id="{41347543-2968-4528-BDBF-B33EB998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1" name="Rectangle 274">
              <a:extLst>
                <a:ext uri="{FF2B5EF4-FFF2-40B4-BE49-F238E27FC236}">
                  <a16:creationId xmlns:a16="http://schemas.microsoft.com/office/drawing/2014/main" id="{FE690030-2CAB-4CAE-92AE-0A94A90E6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2" name="Rectangle 275">
              <a:extLst>
                <a:ext uri="{FF2B5EF4-FFF2-40B4-BE49-F238E27FC236}">
                  <a16:creationId xmlns:a16="http://schemas.microsoft.com/office/drawing/2014/main" id="{CBF6EA1A-66C4-4723-8A74-AE462AF4A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3" name="Rectangle 276">
              <a:extLst>
                <a:ext uri="{FF2B5EF4-FFF2-40B4-BE49-F238E27FC236}">
                  <a16:creationId xmlns:a16="http://schemas.microsoft.com/office/drawing/2014/main" id="{7E4A7C23-40AF-4A25-82EC-9FD1DEC44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4" name="Rectangle 277">
              <a:extLst>
                <a:ext uri="{FF2B5EF4-FFF2-40B4-BE49-F238E27FC236}">
                  <a16:creationId xmlns:a16="http://schemas.microsoft.com/office/drawing/2014/main" id="{38549FFC-8B8F-48BE-819F-6A82B9BFE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5" name="Rectangle 278">
              <a:extLst>
                <a:ext uri="{FF2B5EF4-FFF2-40B4-BE49-F238E27FC236}">
                  <a16:creationId xmlns:a16="http://schemas.microsoft.com/office/drawing/2014/main" id="{14B39005-B1AC-4152-B8B9-ED620D80E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6" name="Rectangle 279">
              <a:extLst>
                <a:ext uri="{FF2B5EF4-FFF2-40B4-BE49-F238E27FC236}">
                  <a16:creationId xmlns:a16="http://schemas.microsoft.com/office/drawing/2014/main" id="{94ED5DB1-578B-4463-90C7-FBC83423D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" name="Rectangle 280">
              <a:extLst>
                <a:ext uri="{FF2B5EF4-FFF2-40B4-BE49-F238E27FC236}">
                  <a16:creationId xmlns:a16="http://schemas.microsoft.com/office/drawing/2014/main" id="{EE0819CC-64CE-4B38-A05D-6E75D8814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" name="Rectangle 281">
              <a:extLst>
                <a:ext uri="{FF2B5EF4-FFF2-40B4-BE49-F238E27FC236}">
                  <a16:creationId xmlns:a16="http://schemas.microsoft.com/office/drawing/2014/main" id="{3F740844-B3EB-4C5B-AF88-6E2FF10D3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9" name="Rectangle 282">
              <a:extLst>
                <a:ext uri="{FF2B5EF4-FFF2-40B4-BE49-F238E27FC236}">
                  <a16:creationId xmlns:a16="http://schemas.microsoft.com/office/drawing/2014/main" id="{65FC043E-FCC5-4E28-ADA7-95441EE8F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0" name="Rectangle 283">
              <a:extLst>
                <a:ext uri="{FF2B5EF4-FFF2-40B4-BE49-F238E27FC236}">
                  <a16:creationId xmlns:a16="http://schemas.microsoft.com/office/drawing/2014/main" id="{CD0C9FCE-B06E-4EFA-9460-52AAD283F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1" name="Rectangle 284">
              <a:extLst>
                <a:ext uri="{FF2B5EF4-FFF2-40B4-BE49-F238E27FC236}">
                  <a16:creationId xmlns:a16="http://schemas.microsoft.com/office/drawing/2014/main" id="{0727733D-C387-4B42-98FE-D4BC5A0DD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2" name="Rectangle 285">
              <a:extLst>
                <a:ext uri="{FF2B5EF4-FFF2-40B4-BE49-F238E27FC236}">
                  <a16:creationId xmlns:a16="http://schemas.microsoft.com/office/drawing/2014/main" id="{5E6B6806-10E4-420C-91D4-072482C12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3" name="Rectangle 286">
              <a:extLst>
                <a:ext uri="{FF2B5EF4-FFF2-40B4-BE49-F238E27FC236}">
                  <a16:creationId xmlns:a16="http://schemas.microsoft.com/office/drawing/2014/main" id="{E905C56C-1278-4BFB-AD6A-176CF16DE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4" name="Rectangle 287">
              <a:extLst>
                <a:ext uri="{FF2B5EF4-FFF2-40B4-BE49-F238E27FC236}">
                  <a16:creationId xmlns:a16="http://schemas.microsoft.com/office/drawing/2014/main" id="{15374A15-89A7-4CD0-A23B-6E2C02179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" name="Rectangle 288">
              <a:extLst>
                <a:ext uri="{FF2B5EF4-FFF2-40B4-BE49-F238E27FC236}">
                  <a16:creationId xmlns:a16="http://schemas.microsoft.com/office/drawing/2014/main" id="{BAB35EDE-0327-4841-A863-05A3415FA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" name="Rectangle 289">
              <a:extLst>
                <a:ext uri="{FF2B5EF4-FFF2-40B4-BE49-F238E27FC236}">
                  <a16:creationId xmlns:a16="http://schemas.microsoft.com/office/drawing/2014/main" id="{191E388B-D34C-4F3A-B220-220A65817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7" name="Rectangle 290">
              <a:extLst>
                <a:ext uri="{FF2B5EF4-FFF2-40B4-BE49-F238E27FC236}">
                  <a16:creationId xmlns:a16="http://schemas.microsoft.com/office/drawing/2014/main" id="{158416FF-F86B-49E7-BB8E-20CCECEBF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" name="Rectangle 291">
              <a:extLst>
                <a:ext uri="{FF2B5EF4-FFF2-40B4-BE49-F238E27FC236}">
                  <a16:creationId xmlns:a16="http://schemas.microsoft.com/office/drawing/2014/main" id="{D35E81C9-F6B8-478D-8D6F-0D37824F1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9" name="Rectangle 292">
              <a:extLst>
                <a:ext uri="{FF2B5EF4-FFF2-40B4-BE49-F238E27FC236}">
                  <a16:creationId xmlns:a16="http://schemas.microsoft.com/office/drawing/2014/main" id="{E93AD30B-5A57-49D7-98DA-27C242C29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" name="Rectangle 293">
              <a:extLst>
                <a:ext uri="{FF2B5EF4-FFF2-40B4-BE49-F238E27FC236}">
                  <a16:creationId xmlns:a16="http://schemas.microsoft.com/office/drawing/2014/main" id="{A895D42B-2630-425A-B58A-A5F907472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1" name="Rectangle 294">
              <a:extLst>
                <a:ext uri="{FF2B5EF4-FFF2-40B4-BE49-F238E27FC236}">
                  <a16:creationId xmlns:a16="http://schemas.microsoft.com/office/drawing/2014/main" id="{218A3C52-C125-43D7-8D76-1CDB65F11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2" name="Rectangle 295">
              <a:extLst>
                <a:ext uri="{FF2B5EF4-FFF2-40B4-BE49-F238E27FC236}">
                  <a16:creationId xmlns:a16="http://schemas.microsoft.com/office/drawing/2014/main" id="{004D51D3-AC7C-4EFD-8930-33F101F62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3" name="Rectangle 296">
              <a:extLst>
                <a:ext uri="{FF2B5EF4-FFF2-40B4-BE49-F238E27FC236}">
                  <a16:creationId xmlns:a16="http://schemas.microsoft.com/office/drawing/2014/main" id="{1757AB24-E6AE-4AD7-9F1A-F3A3B7057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4" name="Rectangle 297">
              <a:extLst>
                <a:ext uri="{FF2B5EF4-FFF2-40B4-BE49-F238E27FC236}">
                  <a16:creationId xmlns:a16="http://schemas.microsoft.com/office/drawing/2014/main" id="{93F3106B-C347-48FC-8DC2-182EFACE0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5" name="Rectangle 298">
              <a:extLst>
                <a:ext uri="{FF2B5EF4-FFF2-40B4-BE49-F238E27FC236}">
                  <a16:creationId xmlns:a16="http://schemas.microsoft.com/office/drawing/2014/main" id="{358396C8-3032-4878-8297-8C165CD69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6" name="Rectangle 299">
              <a:extLst>
                <a:ext uri="{FF2B5EF4-FFF2-40B4-BE49-F238E27FC236}">
                  <a16:creationId xmlns:a16="http://schemas.microsoft.com/office/drawing/2014/main" id="{DB3EE007-8E0D-4216-8AF3-72ABB198C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7" name="Rectangle 300">
              <a:extLst>
                <a:ext uri="{FF2B5EF4-FFF2-40B4-BE49-F238E27FC236}">
                  <a16:creationId xmlns:a16="http://schemas.microsoft.com/office/drawing/2014/main" id="{8CCD429C-9D74-40AB-9DB1-348FC60EC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" name="Rectangle 301">
              <a:extLst>
                <a:ext uri="{FF2B5EF4-FFF2-40B4-BE49-F238E27FC236}">
                  <a16:creationId xmlns:a16="http://schemas.microsoft.com/office/drawing/2014/main" id="{3F23C316-4C36-4C18-A276-6EB106DD6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9" name="Rectangle 302">
              <a:extLst>
                <a:ext uri="{FF2B5EF4-FFF2-40B4-BE49-F238E27FC236}">
                  <a16:creationId xmlns:a16="http://schemas.microsoft.com/office/drawing/2014/main" id="{EDFE7C8B-3E7A-4DE1-B085-5E37B168E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0" name="Rectangle 303">
              <a:extLst>
                <a:ext uri="{FF2B5EF4-FFF2-40B4-BE49-F238E27FC236}">
                  <a16:creationId xmlns:a16="http://schemas.microsoft.com/office/drawing/2014/main" id="{D832A9E3-10EA-4995-AA9F-F3371FDB1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1" name="Rectangle 304">
              <a:extLst>
                <a:ext uri="{FF2B5EF4-FFF2-40B4-BE49-F238E27FC236}">
                  <a16:creationId xmlns:a16="http://schemas.microsoft.com/office/drawing/2014/main" id="{5E2509BA-9FA8-4A65-BA48-C058F5E4D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2" name="Rectangle 305">
              <a:extLst>
                <a:ext uri="{FF2B5EF4-FFF2-40B4-BE49-F238E27FC236}">
                  <a16:creationId xmlns:a16="http://schemas.microsoft.com/office/drawing/2014/main" id="{E8FED66A-6798-414F-9886-78750258C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3" name="Rectangle 306">
              <a:extLst>
                <a:ext uri="{FF2B5EF4-FFF2-40B4-BE49-F238E27FC236}">
                  <a16:creationId xmlns:a16="http://schemas.microsoft.com/office/drawing/2014/main" id="{01FCF14A-BE76-4A73-A6E3-2FFDE6F1F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4" name="Rectangle 307">
              <a:extLst>
                <a:ext uri="{FF2B5EF4-FFF2-40B4-BE49-F238E27FC236}">
                  <a16:creationId xmlns:a16="http://schemas.microsoft.com/office/drawing/2014/main" id="{52866A22-E827-4B47-85E2-321A17741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5" name="Rectangle 308">
              <a:extLst>
                <a:ext uri="{FF2B5EF4-FFF2-40B4-BE49-F238E27FC236}">
                  <a16:creationId xmlns:a16="http://schemas.microsoft.com/office/drawing/2014/main" id="{9DD5606B-E1BF-418F-93DE-AB9D226D1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6" name="Rectangle 309">
              <a:extLst>
                <a:ext uri="{FF2B5EF4-FFF2-40B4-BE49-F238E27FC236}">
                  <a16:creationId xmlns:a16="http://schemas.microsoft.com/office/drawing/2014/main" id="{4CFA6B83-594F-42DC-A878-FC4BE199F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7" name="Rectangle 310">
              <a:extLst>
                <a:ext uri="{FF2B5EF4-FFF2-40B4-BE49-F238E27FC236}">
                  <a16:creationId xmlns:a16="http://schemas.microsoft.com/office/drawing/2014/main" id="{7D439292-564D-4FD4-A727-3A9DF3EFA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" name="Rectangle 311">
              <a:extLst>
                <a:ext uri="{FF2B5EF4-FFF2-40B4-BE49-F238E27FC236}">
                  <a16:creationId xmlns:a16="http://schemas.microsoft.com/office/drawing/2014/main" id="{7F815E04-019B-4D55-B2C0-073BE003F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" name="Rectangle 312">
              <a:extLst>
                <a:ext uri="{FF2B5EF4-FFF2-40B4-BE49-F238E27FC236}">
                  <a16:creationId xmlns:a16="http://schemas.microsoft.com/office/drawing/2014/main" id="{6A1B4F5C-13C9-4230-9A3B-5BBA01DEE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0" name="Rectangle 313">
              <a:extLst>
                <a:ext uri="{FF2B5EF4-FFF2-40B4-BE49-F238E27FC236}">
                  <a16:creationId xmlns:a16="http://schemas.microsoft.com/office/drawing/2014/main" id="{9F82DD19-DA52-42B1-9E7E-0B370C9A7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1" name="Rectangle 314">
              <a:extLst>
                <a:ext uri="{FF2B5EF4-FFF2-40B4-BE49-F238E27FC236}">
                  <a16:creationId xmlns:a16="http://schemas.microsoft.com/office/drawing/2014/main" id="{0BC494B6-6DF2-4C3F-8177-953C46404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2" name="Rectangle 315">
              <a:extLst>
                <a:ext uri="{FF2B5EF4-FFF2-40B4-BE49-F238E27FC236}">
                  <a16:creationId xmlns:a16="http://schemas.microsoft.com/office/drawing/2014/main" id="{3F74473D-BAD6-4044-8C9B-6FA3A06C0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3" name="Rectangle 316">
              <a:extLst>
                <a:ext uri="{FF2B5EF4-FFF2-40B4-BE49-F238E27FC236}">
                  <a16:creationId xmlns:a16="http://schemas.microsoft.com/office/drawing/2014/main" id="{A37FB019-F324-4E7E-BE7D-5763FFA6F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4" name="Rectangle 317">
              <a:extLst>
                <a:ext uri="{FF2B5EF4-FFF2-40B4-BE49-F238E27FC236}">
                  <a16:creationId xmlns:a16="http://schemas.microsoft.com/office/drawing/2014/main" id="{73DA9EC5-CF00-40ED-A346-1313CB675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5" name="Rectangle 318">
              <a:extLst>
                <a:ext uri="{FF2B5EF4-FFF2-40B4-BE49-F238E27FC236}">
                  <a16:creationId xmlns:a16="http://schemas.microsoft.com/office/drawing/2014/main" id="{D9D9BB56-5E59-486C-A4F3-0337AD32A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6" name="Rectangle 319">
              <a:extLst>
                <a:ext uri="{FF2B5EF4-FFF2-40B4-BE49-F238E27FC236}">
                  <a16:creationId xmlns:a16="http://schemas.microsoft.com/office/drawing/2014/main" id="{1D21EF5C-DF2B-4B7B-A6B4-14F534DB7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7" name="Rectangle 320">
              <a:extLst>
                <a:ext uri="{FF2B5EF4-FFF2-40B4-BE49-F238E27FC236}">
                  <a16:creationId xmlns:a16="http://schemas.microsoft.com/office/drawing/2014/main" id="{9894EDEA-34FD-45FE-826F-D94EF3610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" name="Rectangle 321">
              <a:extLst>
                <a:ext uri="{FF2B5EF4-FFF2-40B4-BE49-F238E27FC236}">
                  <a16:creationId xmlns:a16="http://schemas.microsoft.com/office/drawing/2014/main" id="{192EA01A-5189-4973-8CB9-A77A37096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" name="Rectangle 322">
              <a:extLst>
                <a:ext uri="{FF2B5EF4-FFF2-40B4-BE49-F238E27FC236}">
                  <a16:creationId xmlns:a16="http://schemas.microsoft.com/office/drawing/2014/main" id="{ABE54604-1106-4662-B35E-A03078BD6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" name="Rectangle 323">
              <a:extLst>
                <a:ext uri="{FF2B5EF4-FFF2-40B4-BE49-F238E27FC236}">
                  <a16:creationId xmlns:a16="http://schemas.microsoft.com/office/drawing/2014/main" id="{681EDB8B-EA60-408B-B320-9CEFD41DC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1" name="Rectangle 324">
              <a:extLst>
                <a:ext uri="{FF2B5EF4-FFF2-40B4-BE49-F238E27FC236}">
                  <a16:creationId xmlns:a16="http://schemas.microsoft.com/office/drawing/2014/main" id="{31BFB1A5-8E13-4918-8328-71132F138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2" name="Rectangle 325">
              <a:extLst>
                <a:ext uri="{FF2B5EF4-FFF2-40B4-BE49-F238E27FC236}">
                  <a16:creationId xmlns:a16="http://schemas.microsoft.com/office/drawing/2014/main" id="{5E42944C-89AA-4CB7-9CEC-F392371EF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3" name="Rectangle 326">
              <a:extLst>
                <a:ext uri="{FF2B5EF4-FFF2-40B4-BE49-F238E27FC236}">
                  <a16:creationId xmlns:a16="http://schemas.microsoft.com/office/drawing/2014/main" id="{155B3437-EEE1-4952-97C4-B493013C4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4" name="Rectangle 327">
              <a:extLst>
                <a:ext uri="{FF2B5EF4-FFF2-40B4-BE49-F238E27FC236}">
                  <a16:creationId xmlns:a16="http://schemas.microsoft.com/office/drawing/2014/main" id="{A7613A62-87DE-4F4F-B626-4A5AE03A9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5" name="Rectangle 328">
              <a:extLst>
                <a:ext uri="{FF2B5EF4-FFF2-40B4-BE49-F238E27FC236}">
                  <a16:creationId xmlns:a16="http://schemas.microsoft.com/office/drawing/2014/main" id="{D7BED97F-50D4-4ACC-B0EF-23C284A18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6" name="Rectangle 329">
              <a:extLst>
                <a:ext uri="{FF2B5EF4-FFF2-40B4-BE49-F238E27FC236}">
                  <a16:creationId xmlns:a16="http://schemas.microsoft.com/office/drawing/2014/main" id="{D11142A7-8740-4B55-9691-A50847401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7" name="Rectangle 330">
              <a:extLst>
                <a:ext uri="{FF2B5EF4-FFF2-40B4-BE49-F238E27FC236}">
                  <a16:creationId xmlns:a16="http://schemas.microsoft.com/office/drawing/2014/main" id="{E5CE5E4F-C75E-42D9-A2B9-CD8B4F106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8" name="Rectangle 331">
              <a:extLst>
                <a:ext uri="{FF2B5EF4-FFF2-40B4-BE49-F238E27FC236}">
                  <a16:creationId xmlns:a16="http://schemas.microsoft.com/office/drawing/2014/main" id="{737ACC8E-CB98-4BB5-B881-287701BAE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" name="Rectangle 332">
              <a:extLst>
                <a:ext uri="{FF2B5EF4-FFF2-40B4-BE49-F238E27FC236}">
                  <a16:creationId xmlns:a16="http://schemas.microsoft.com/office/drawing/2014/main" id="{12612C3A-2933-4953-9DFF-CBA823DF6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0" name="Rectangle 333">
              <a:extLst>
                <a:ext uri="{FF2B5EF4-FFF2-40B4-BE49-F238E27FC236}">
                  <a16:creationId xmlns:a16="http://schemas.microsoft.com/office/drawing/2014/main" id="{5CCF9819-6BAA-4FEF-A1D5-9015CFC32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1" name="Rectangle 334">
              <a:extLst>
                <a:ext uri="{FF2B5EF4-FFF2-40B4-BE49-F238E27FC236}">
                  <a16:creationId xmlns:a16="http://schemas.microsoft.com/office/drawing/2014/main" id="{69BA1061-8440-40B3-BC40-A5F109CD6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2" name="Rectangle 335">
              <a:extLst>
                <a:ext uri="{FF2B5EF4-FFF2-40B4-BE49-F238E27FC236}">
                  <a16:creationId xmlns:a16="http://schemas.microsoft.com/office/drawing/2014/main" id="{A93919DB-026A-4F5B-9334-7A9755E9A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3" name="Rectangle 336">
              <a:extLst>
                <a:ext uri="{FF2B5EF4-FFF2-40B4-BE49-F238E27FC236}">
                  <a16:creationId xmlns:a16="http://schemas.microsoft.com/office/drawing/2014/main" id="{8F3F5E7B-12C3-4B5A-9757-2B491D054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4" name="Rectangle 337">
              <a:extLst>
                <a:ext uri="{FF2B5EF4-FFF2-40B4-BE49-F238E27FC236}">
                  <a16:creationId xmlns:a16="http://schemas.microsoft.com/office/drawing/2014/main" id="{9868BBE1-1B51-49E7-A127-A6F20562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5" name="Rectangle 338">
              <a:extLst>
                <a:ext uri="{FF2B5EF4-FFF2-40B4-BE49-F238E27FC236}">
                  <a16:creationId xmlns:a16="http://schemas.microsoft.com/office/drawing/2014/main" id="{D422BA11-D71C-4D73-AC3C-BC26A598A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6" name="Rectangle 339">
              <a:extLst>
                <a:ext uri="{FF2B5EF4-FFF2-40B4-BE49-F238E27FC236}">
                  <a16:creationId xmlns:a16="http://schemas.microsoft.com/office/drawing/2014/main" id="{4C1EFEBD-695F-4F75-8596-0E1711804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7" name="Rectangle 340">
              <a:extLst>
                <a:ext uri="{FF2B5EF4-FFF2-40B4-BE49-F238E27FC236}">
                  <a16:creationId xmlns:a16="http://schemas.microsoft.com/office/drawing/2014/main" id="{50EDB76B-26AC-4B7E-A563-0725B2FE3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8" name="Rectangle 341">
              <a:extLst>
                <a:ext uri="{FF2B5EF4-FFF2-40B4-BE49-F238E27FC236}">
                  <a16:creationId xmlns:a16="http://schemas.microsoft.com/office/drawing/2014/main" id="{68891977-4A08-4D3C-9AA7-472DD208A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" name="Rectangle 342">
              <a:extLst>
                <a:ext uri="{FF2B5EF4-FFF2-40B4-BE49-F238E27FC236}">
                  <a16:creationId xmlns:a16="http://schemas.microsoft.com/office/drawing/2014/main" id="{A6043807-8B4C-4248-90CF-1AD25F1E3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" name="Rectangle 343">
              <a:extLst>
                <a:ext uri="{FF2B5EF4-FFF2-40B4-BE49-F238E27FC236}">
                  <a16:creationId xmlns:a16="http://schemas.microsoft.com/office/drawing/2014/main" id="{731595D4-3543-4A59-9406-4512C5F5C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" name="Rectangle 344">
              <a:extLst>
                <a:ext uri="{FF2B5EF4-FFF2-40B4-BE49-F238E27FC236}">
                  <a16:creationId xmlns:a16="http://schemas.microsoft.com/office/drawing/2014/main" id="{AA328771-57F5-4B14-8AA8-07655EC8C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" name="Rectangle 345">
              <a:extLst>
                <a:ext uri="{FF2B5EF4-FFF2-40B4-BE49-F238E27FC236}">
                  <a16:creationId xmlns:a16="http://schemas.microsoft.com/office/drawing/2014/main" id="{A09FF2F8-CDE0-41B8-ACFE-D8CA2B495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" name="Rectangle 346">
              <a:extLst>
                <a:ext uri="{FF2B5EF4-FFF2-40B4-BE49-F238E27FC236}">
                  <a16:creationId xmlns:a16="http://schemas.microsoft.com/office/drawing/2014/main" id="{8A780C63-3CAF-4078-82A6-3D1785D56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" name="Rectangle 347">
              <a:extLst>
                <a:ext uri="{FF2B5EF4-FFF2-40B4-BE49-F238E27FC236}">
                  <a16:creationId xmlns:a16="http://schemas.microsoft.com/office/drawing/2014/main" id="{5C202541-B91D-4E9E-921A-EF2311C11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" name="Rectangle 348">
              <a:extLst>
                <a:ext uri="{FF2B5EF4-FFF2-40B4-BE49-F238E27FC236}">
                  <a16:creationId xmlns:a16="http://schemas.microsoft.com/office/drawing/2014/main" id="{F41E5CA2-3186-4923-91CE-4714EBA7B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" name="Rectangle 349">
              <a:extLst>
                <a:ext uri="{FF2B5EF4-FFF2-40B4-BE49-F238E27FC236}">
                  <a16:creationId xmlns:a16="http://schemas.microsoft.com/office/drawing/2014/main" id="{968E9B4C-673F-4C8C-A351-6CD753C16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" name="Rectangle 350">
              <a:extLst>
                <a:ext uri="{FF2B5EF4-FFF2-40B4-BE49-F238E27FC236}">
                  <a16:creationId xmlns:a16="http://schemas.microsoft.com/office/drawing/2014/main" id="{0AE68681-8062-4366-BE46-2B55ECAD8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" name="Rectangle 351">
              <a:extLst>
                <a:ext uri="{FF2B5EF4-FFF2-40B4-BE49-F238E27FC236}">
                  <a16:creationId xmlns:a16="http://schemas.microsoft.com/office/drawing/2014/main" id="{A41BAF2D-1C30-4AAE-8EB8-28356907C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" name="Rectangle 352">
              <a:extLst>
                <a:ext uri="{FF2B5EF4-FFF2-40B4-BE49-F238E27FC236}">
                  <a16:creationId xmlns:a16="http://schemas.microsoft.com/office/drawing/2014/main" id="{69BD42B1-33D0-4AC9-B6FE-FBC4DA31D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" name="Rectangle 353">
              <a:extLst>
                <a:ext uri="{FF2B5EF4-FFF2-40B4-BE49-F238E27FC236}">
                  <a16:creationId xmlns:a16="http://schemas.microsoft.com/office/drawing/2014/main" id="{5381399B-8D2C-46E7-A381-EF2703B86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" name="Rectangle 354">
              <a:extLst>
                <a:ext uri="{FF2B5EF4-FFF2-40B4-BE49-F238E27FC236}">
                  <a16:creationId xmlns:a16="http://schemas.microsoft.com/office/drawing/2014/main" id="{2FE60ADB-52AB-4151-A2F3-AD311C8B7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2" name="Rectangle 355">
              <a:extLst>
                <a:ext uri="{FF2B5EF4-FFF2-40B4-BE49-F238E27FC236}">
                  <a16:creationId xmlns:a16="http://schemas.microsoft.com/office/drawing/2014/main" id="{0B243819-AEC7-456A-A196-BB547DA7D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3" name="Rectangle 356">
              <a:extLst>
                <a:ext uri="{FF2B5EF4-FFF2-40B4-BE49-F238E27FC236}">
                  <a16:creationId xmlns:a16="http://schemas.microsoft.com/office/drawing/2014/main" id="{BD0159D7-66D0-42CB-8070-8DC3B428B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4" name="Rectangle 357">
              <a:extLst>
                <a:ext uri="{FF2B5EF4-FFF2-40B4-BE49-F238E27FC236}">
                  <a16:creationId xmlns:a16="http://schemas.microsoft.com/office/drawing/2014/main" id="{FCD6478A-430A-40FF-8FCE-7766AAA7B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" name="Rectangle 358">
              <a:extLst>
                <a:ext uri="{FF2B5EF4-FFF2-40B4-BE49-F238E27FC236}">
                  <a16:creationId xmlns:a16="http://schemas.microsoft.com/office/drawing/2014/main" id="{A8951314-FB33-414B-9D9E-92384AEED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6" name="Rectangle 359">
              <a:extLst>
                <a:ext uri="{FF2B5EF4-FFF2-40B4-BE49-F238E27FC236}">
                  <a16:creationId xmlns:a16="http://schemas.microsoft.com/office/drawing/2014/main" id="{4024DF86-1A71-4886-9DFC-46D0EC2C7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7" name="Rectangle 360">
              <a:extLst>
                <a:ext uri="{FF2B5EF4-FFF2-40B4-BE49-F238E27FC236}">
                  <a16:creationId xmlns:a16="http://schemas.microsoft.com/office/drawing/2014/main" id="{A11256E3-A9DF-416F-8057-8FE94F8BA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8" name="Rectangle 361">
              <a:extLst>
                <a:ext uri="{FF2B5EF4-FFF2-40B4-BE49-F238E27FC236}">
                  <a16:creationId xmlns:a16="http://schemas.microsoft.com/office/drawing/2014/main" id="{87FE73D9-3689-434A-8289-48535642C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" name="Rectangle 362">
              <a:extLst>
                <a:ext uri="{FF2B5EF4-FFF2-40B4-BE49-F238E27FC236}">
                  <a16:creationId xmlns:a16="http://schemas.microsoft.com/office/drawing/2014/main" id="{BC1FBCC0-5AA8-4510-8540-5256B313E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" name="Rectangle 363">
              <a:extLst>
                <a:ext uri="{FF2B5EF4-FFF2-40B4-BE49-F238E27FC236}">
                  <a16:creationId xmlns:a16="http://schemas.microsoft.com/office/drawing/2014/main" id="{BAA68DF5-FBFE-4866-9518-2BCB0990F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" name="Rectangle 364">
              <a:extLst>
                <a:ext uri="{FF2B5EF4-FFF2-40B4-BE49-F238E27FC236}">
                  <a16:creationId xmlns:a16="http://schemas.microsoft.com/office/drawing/2014/main" id="{569F4262-028F-4DF1-939F-A1E4CEC2B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2" name="Rectangle 365">
              <a:extLst>
                <a:ext uri="{FF2B5EF4-FFF2-40B4-BE49-F238E27FC236}">
                  <a16:creationId xmlns:a16="http://schemas.microsoft.com/office/drawing/2014/main" id="{6119F1D1-C6CC-4546-9EAC-EE13A3F4B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" name="Rectangle 366">
              <a:extLst>
                <a:ext uri="{FF2B5EF4-FFF2-40B4-BE49-F238E27FC236}">
                  <a16:creationId xmlns:a16="http://schemas.microsoft.com/office/drawing/2014/main" id="{63946756-3D3E-4081-98E7-7BF632B2B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" name="Rectangle 367">
              <a:extLst>
                <a:ext uri="{FF2B5EF4-FFF2-40B4-BE49-F238E27FC236}">
                  <a16:creationId xmlns:a16="http://schemas.microsoft.com/office/drawing/2014/main" id="{E0C1AF7F-C079-478E-B068-1C3F9F09A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" name="Rectangle 368">
              <a:extLst>
                <a:ext uri="{FF2B5EF4-FFF2-40B4-BE49-F238E27FC236}">
                  <a16:creationId xmlns:a16="http://schemas.microsoft.com/office/drawing/2014/main" id="{EE9CC2E8-6149-4D98-B118-B3DA25326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" name="Rectangle 369">
              <a:extLst>
                <a:ext uri="{FF2B5EF4-FFF2-40B4-BE49-F238E27FC236}">
                  <a16:creationId xmlns:a16="http://schemas.microsoft.com/office/drawing/2014/main" id="{FB557259-18CE-4EE2-9B45-9DB1FCA2B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7" name="Rectangle 370">
              <a:extLst>
                <a:ext uri="{FF2B5EF4-FFF2-40B4-BE49-F238E27FC236}">
                  <a16:creationId xmlns:a16="http://schemas.microsoft.com/office/drawing/2014/main" id="{7F2FBC90-8022-4B65-84B2-7857C4990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8" name="Rectangle 371">
              <a:extLst>
                <a:ext uri="{FF2B5EF4-FFF2-40B4-BE49-F238E27FC236}">
                  <a16:creationId xmlns:a16="http://schemas.microsoft.com/office/drawing/2014/main" id="{02C04960-FA15-4F38-B2A7-49277BC7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" name="Rectangle 372">
              <a:extLst>
                <a:ext uri="{FF2B5EF4-FFF2-40B4-BE49-F238E27FC236}">
                  <a16:creationId xmlns:a16="http://schemas.microsoft.com/office/drawing/2014/main" id="{08D92E14-FF0C-4C20-9EEC-3CF2F06A8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" name="Rectangle 373">
              <a:extLst>
                <a:ext uri="{FF2B5EF4-FFF2-40B4-BE49-F238E27FC236}">
                  <a16:creationId xmlns:a16="http://schemas.microsoft.com/office/drawing/2014/main" id="{40135502-EE53-49A0-82C6-D066ED8A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" name="Rectangle 374">
              <a:extLst>
                <a:ext uri="{FF2B5EF4-FFF2-40B4-BE49-F238E27FC236}">
                  <a16:creationId xmlns:a16="http://schemas.microsoft.com/office/drawing/2014/main" id="{9A65B534-78D1-4A71-9524-916D56513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" name="Rectangle 375">
              <a:extLst>
                <a:ext uri="{FF2B5EF4-FFF2-40B4-BE49-F238E27FC236}">
                  <a16:creationId xmlns:a16="http://schemas.microsoft.com/office/drawing/2014/main" id="{0E084603-CEF0-40C0-8607-876F94FC4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" name="Rectangle 376">
              <a:extLst>
                <a:ext uri="{FF2B5EF4-FFF2-40B4-BE49-F238E27FC236}">
                  <a16:creationId xmlns:a16="http://schemas.microsoft.com/office/drawing/2014/main" id="{65056618-4DE2-4EDA-ACC3-47BFA6CA1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4" name="Rectangle 377">
              <a:extLst>
                <a:ext uri="{FF2B5EF4-FFF2-40B4-BE49-F238E27FC236}">
                  <a16:creationId xmlns:a16="http://schemas.microsoft.com/office/drawing/2014/main" id="{16106C6A-B6EB-4E5F-8E31-91B7ED2EA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5" name="Rectangle 378">
              <a:extLst>
                <a:ext uri="{FF2B5EF4-FFF2-40B4-BE49-F238E27FC236}">
                  <a16:creationId xmlns:a16="http://schemas.microsoft.com/office/drawing/2014/main" id="{85F144B2-9B95-4E80-AFE8-4C75A0621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6" name="Rectangle 379">
              <a:extLst>
                <a:ext uri="{FF2B5EF4-FFF2-40B4-BE49-F238E27FC236}">
                  <a16:creationId xmlns:a16="http://schemas.microsoft.com/office/drawing/2014/main" id="{DA048688-4B4D-4907-8778-5DE48EEB3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7" name="Rectangle 380">
              <a:extLst>
                <a:ext uri="{FF2B5EF4-FFF2-40B4-BE49-F238E27FC236}">
                  <a16:creationId xmlns:a16="http://schemas.microsoft.com/office/drawing/2014/main" id="{10937923-FFB8-4AA8-BB4A-79873512F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8" name="Rectangle 381">
              <a:extLst>
                <a:ext uri="{FF2B5EF4-FFF2-40B4-BE49-F238E27FC236}">
                  <a16:creationId xmlns:a16="http://schemas.microsoft.com/office/drawing/2014/main" id="{0BC7A52A-A4A0-46AF-A513-9099B7707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9" name="Rectangle 382">
              <a:extLst>
                <a:ext uri="{FF2B5EF4-FFF2-40B4-BE49-F238E27FC236}">
                  <a16:creationId xmlns:a16="http://schemas.microsoft.com/office/drawing/2014/main" id="{B609B1AB-93F6-492D-822E-8A782B63D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" name="Rectangle 383">
              <a:extLst>
                <a:ext uri="{FF2B5EF4-FFF2-40B4-BE49-F238E27FC236}">
                  <a16:creationId xmlns:a16="http://schemas.microsoft.com/office/drawing/2014/main" id="{2EE5D421-5610-468F-95B8-088684D47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" name="Rectangle 384">
              <a:extLst>
                <a:ext uri="{FF2B5EF4-FFF2-40B4-BE49-F238E27FC236}">
                  <a16:creationId xmlns:a16="http://schemas.microsoft.com/office/drawing/2014/main" id="{1652E1EF-9641-457F-9387-9607D299C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2" name="Rectangle 385">
              <a:extLst>
                <a:ext uri="{FF2B5EF4-FFF2-40B4-BE49-F238E27FC236}">
                  <a16:creationId xmlns:a16="http://schemas.microsoft.com/office/drawing/2014/main" id="{E8674867-9630-412C-9CA3-83695FA9A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3" name="Rectangle 386">
              <a:extLst>
                <a:ext uri="{FF2B5EF4-FFF2-40B4-BE49-F238E27FC236}">
                  <a16:creationId xmlns:a16="http://schemas.microsoft.com/office/drawing/2014/main" id="{B9B4A1A7-724A-44DA-9E44-27CADCAA7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4" name="Rectangle 387">
              <a:extLst>
                <a:ext uri="{FF2B5EF4-FFF2-40B4-BE49-F238E27FC236}">
                  <a16:creationId xmlns:a16="http://schemas.microsoft.com/office/drawing/2014/main" id="{10604DB6-81F5-4A68-85BF-CC982DB8F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5" name="Rectangle 388">
              <a:extLst>
                <a:ext uri="{FF2B5EF4-FFF2-40B4-BE49-F238E27FC236}">
                  <a16:creationId xmlns:a16="http://schemas.microsoft.com/office/drawing/2014/main" id="{2A9C8F31-F5C3-4FAD-AFBE-E0BF2234A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6" name="Rectangle 389">
              <a:extLst>
                <a:ext uri="{FF2B5EF4-FFF2-40B4-BE49-F238E27FC236}">
                  <a16:creationId xmlns:a16="http://schemas.microsoft.com/office/drawing/2014/main" id="{BDF33B6C-B73D-4A6A-A3A4-582BB1B92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" name="Rectangle 390">
              <a:extLst>
                <a:ext uri="{FF2B5EF4-FFF2-40B4-BE49-F238E27FC236}">
                  <a16:creationId xmlns:a16="http://schemas.microsoft.com/office/drawing/2014/main" id="{BD371199-9558-4178-8A92-DF0D87CBB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8" name="Rectangle 391">
              <a:extLst>
                <a:ext uri="{FF2B5EF4-FFF2-40B4-BE49-F238E27FC236}">
                  <a16:creationId xmlns:a16="http://schemas.microsoft.com/office/drawing/2014/main" id="{C47BAB95-392A-4F89-A0CF-9B31005D6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9" name="Rectangle 392">
              <a:extLst>
                <a:ext uri="{FF2B5EF4-FFF2-40B4-BE49-F238E27FC236}">
                  <a16:creationId xmlns:a16="http://schemas.microsoft.com/office/drawing/2014/main" id="{53669EF5-E10A-4FFE-B7C9-EBD757462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" name="Rectangle 393">
              <a:extLst>
                <a:ext uri="{FF2B5EF4-FFF2-40B4-BE49-F238E27FC236}">
                  <a16:creationId xmlns:a16="http://schemas.microsoft.com/office/drawing/2014/main" id="{F6AE5F5C-A50C-4994-926E-ADF25D6DB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" name="Rectangle 394">
              <a:extLst>
                <a:ext uri="{FF2B5EF4-FFF2-40B4-BE49-F238E27FC236}">
                  <a16:creationId xmlns:a16="http://schemas.microsoft.com/office/drawing/2014/main" id="{EB854C62-EE68-4020-968D-9140854FB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2" name="Rectangle 395">
              <a:extLst>
                <a:ext uri="{FF2B5EF4-FFF2-40B4-BE49-F238E27FC236}">
                  <a16:creationId xmlns:a16="http://schemas.microsoft.com/office/drawing/2014/main" id="{CB392766-8965-4D08-8D47-8B7CB97D7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3" name="Rectangle 396">
              <a:extLst>
                <a:ext uri="{FF2B5EF4-FFF2-40B4-BE49-F238E27FC236}">
                  <a16:creationId xmlns:a16="http://schemas.microsoft.com/office/drawing/2014/main" id="{129F3AA4-123A-4408-9BB2-A8FBBC7F9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4" name="Rectangle 397">
              <a:extLst>
                <a:ext uri="{FF2B5EF4-FFF2-40B4-BE49-F238E27FC236}">
                  <a16:creationId xmlns:a16="http://schemas.microsoft.com/office/drawing/2014/main" id="{717CAC35-442D-4274-888B-94A691485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5" name="Rectangle 398">
              <a:extLst>
                <a:ext uri="{FF2B5EF4-FFF2-40B4-BE49-F238E27FC236}">
                  <a16:creationId xmlns:a16="http://schemas.microsoft.com/office/drawing/2014/main" id="{EDFAFCC7-9BAC-4643-82E3-8C8AF1860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6" name="Rectangle 399">
              <a:extLst>
                <a:ext uri="{FF2B5EF4-FFF2-40B4-BE49-F238E27FC236}">
                  <a16:creationId xmlns:a16="http://schemas.microsoft.com/office/drawing/2014/main" id="{A2CBA334-69A6-4E88-A786-810486222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7" name="Rectangle 400">
              <a:extLst>
                <a:ext uri="{FF2B5EF4-FFF2-40B4-BE49-F238E27FC236}">
                  <a16:creationId xmlns:a16="http://schemas.microsoft.com/office/drawing/2014/main" id="{736EEE9B-8E73-47C4-B513-72DBA95D8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8" name="Rectangle 401">
              <a:extLst>
                <a:ext uri="{FF2B5EF4-FFF2-40B4-BE49-F238E27FC236}">
                  <a16:creationId xmlns:a16="http://schemas.microsoft.com/office/drawing/2014/main" id="{F53E81BD-0D3D-42A3-8A00-BE4CCC0E4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9" name="Rectangle 402">
              <a:extLst>
                <a:ext uri="{FF2B5EF4-FFF2-40B4-BE49-F238E27FC236}">
                  <a16:creationId xmlns:a16="http://schemas.microsoft.com/office/drawing/2014/main" id="{13B1F951-4671-4546-BE02-337744C35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" name="Rectangle 403">
              <a:extLst>
                <a:ext uri="{FF2B5EF4-FFF2-40B4-BE49-F238E27FC236}">
                  <a16:creationId xmlns:a16="http://schemas.microsoft.com/office/drawing/2014/main" id="{9EAEA8BD-A323-400C-B8EB-00F93DF8A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" name="Rectangle 404">
              <a:extLst>
                <a:ext uri="{FF2B5EF4-FFF2-40B4-BE49-F238E27FC236}">
                  <a16:creationId xmlns:a16="http://schemas.microsoft.com/office/drawing/2014/main" id="{3FE2DBEF-7893-4826-A217-1E6D5A2AA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2" name="Rectangle 405">
              <a:extLst>
                <a:ext uri="{FF2B5EF4-FFF2-40B4-BE49-F238E27FC236}">
                  <a16:creationId xmlns:a16="http://schemas.microsoft.com/office/drawing/2014/main" id="{EBB1F4F6-3397-41D3-8F55-9E8B1280A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3" name="Rectangle 406">
              <a:extLst>
                <a:ext uri="{FF2B5EF4-FFF2-40B4-BE49-F238E27FC236}">
                  <a16:creationId xmlns:a16="http://schemas.microsoft.com/office/drawing/2014/main" id="{2FBF3B4B-375B-402C-9D76-423738271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4" name="Rectangle 407">
              <a:extLst>
                <a:ext uri="{FF2B5EF4-FFF2-40B4-BE49-F238E27FC236}">
                  <a16:creationId xmlns:a16="http://schemas.microsoft.com/office/drawing/2014/main" id="{9EBA3EA1-C6DC-4C4E-A55D-0FA46D1E5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5" name="471 Grupo">
            <a:extLst>
              <a:ext uri="{FF2B5EF4-FFF2-40B4-BE49-F238E27FC236}">
                <a16:creationId xmlns:a16="http://schemas.microsoft.com/office/drawing/2014/main" id="{98920742-EFDB-4880-844C-2884B33BE66D}"/>
              </a:ext>
            </a:extLst>
          </p:cNvPr>
          <p:cNvGrpSpPr/>
          <p:nvPr/>
        </p:nvGrpSpPr>
        <p:grpSpPr>
          <a:xfrm>
            <a:off x="3664397" y="808908"/>
            <a:ext cx="4984755" cy="4984756"/>
            <a:chOff x="3486151" y="933452"/>
            <a:chExt cx="4984755" cy="4984756"/>
          </a:xfrm>
        </p:grpSpPr>
        <p:sp>
          <p:nvSpPr>
            <p:cNvPr id="886" name="Line 408">
              <a:extLst>
                <a:ext uri="{FF2B5EF4-FFF2-40B4-BE49-F238E27FC236}">
                  <a16:creationId xmlns:a16="http://schemas.microsoft.com/office/drawing/2014/main" id="{F4212C36-DF59-47C4-BE0A-851DF2E15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7" name="Line 409">
              <a:extLst>
                <a:ext uri="{FF2B5EF4-FFF2-40B4-BE49-F238E27FC236}">
                  <a16:creationId xmlns:a16="http://schemas.microsoft.com/office/drawing/2014/main" id="{947A6811-947D-4945-A9BD-C4D5C2C72D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88" name="Text Box 410">
            <a:extLst>
              <a:ext uri="{FF2B5EF4-FFF2-40B4-BE49-F238E27FC236}">
                <a16:creationId xmlns:a16="http://schemas.microsoft.com/office/drawing/2014/main" id="{B191EBE5-6693-49AF-852A-B1348ED63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446" y="334255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889" name="472 Grupo">
            <a:extLst>
              <a:ext uri="{FF2B5EF4-FFF2-40B4-BE49-F238E27FC236}">
                <a16:creationId xmlns:a16="http://schemas.microsoft.com/office/drawing/2014/main" id="{B6F564C1-568C-420F-8CBE-CDBB58625DE9}"/>
              </a:ext>
            </a:extLst>
          </p:cNvPr>
          <p:cNvGrpSpPr/>
          <p:nvPr/>
        </p:nvGrpSpPr>
        <p:grpSpPr>
          <a:xfrm>
            <a:off x="3378646" y="332656"/>
            <a:ext cx="5657850" cy="5648325"/>
            <a:chOff x="3200400" y="457200"/>
            <a:chExt cx="5657850" cy="5648325"/>
          </a:xfrm>
        </p:grpSpPr>
        <p:sp>
          <p:nvSpPr>
            <p:cNvPr id="890" name="Text Box 433">
              <a:extLst>
                <a:ext uri="{FF2B5EF4-FFF2-40B4-BE49-F238E27FC236}">
                  <a16:creationId xmlns:a16="http://schemas.microsoft.com/office/drawing/2014/main" id="{FA348279-E668-4C00-B612-0E74BD14D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891" name="470 Grupo">
              <a:extLst>
                <a:ext uri="{FF2B5EF4-FFF2-40B4-BE49-F238E27FC236}">
                  <a16:creationId xmlns:a16="http://schemas.microsoft.com/office/drawing/2014/main" id="{780E6A34-670A-44B9-A506-63557B159C16}"/>
                </a:ext>
              </a:extLst>
            </p:cNvPr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892" name="Text Box 411">
                <a:extLst>
                  <a:ext uri="{FF2B5EF4-FFF2-40B4-BE49-F238E27FC236}">
                    <a16:creationId xmlns:a16="http://schemas.microsoft.com/office/drawing/2014/main" id="{CC3E55AC-22DC-4A7A-91B8-D62CF6E64A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893" name="Text Box 412">
                <a:extLst>
                  <a:ext uri="{FF2B5EF4-FFF2-40B4-BE49-F238E27FC236}">
                    <a16:creationId xmlns:a16="http://schemas.microsoft.com/office/drawing/2014/main" id="{7FA2DA0E-B409-4B50-A70E-1A0827F329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894" name="Text Box 413">
                <a:extLst>
                  <a:ext uri="{FF2B5EF4-FFF2-40B4-BE49-F238E27FC236}">
                    <a16:creationId xmlns:a16="http://schemas.microsoft.com/office/drawing/2014/main" id="{3CE8B437-99D8-47C6-BE7E-516887A6D1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895" name="Text Box 414">
                <a:extLst>
                  <a:ext uri="{FF2B5EF4-FFF2-40B4-BE49-F238E27FC236}">
                    <a16:creationId xmlns:a16="http://schemas.microsoft.com/office/drawing/2014/main" id="{8B1286F0-6664-42AB-BAE1-573860E35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896" name="Text Box 415">
                <a:extLst>
                  <a:ext uri="{FF2B5EF4-FFF2-40B4-BE49-F238E27FC236}">
                    <a16:creationId xmlns:a16="http://schemas.microsoft.com/office/drawing/2014/main" id="{EEAD59B7-6DB7-4A4D-9A53-0B459A910B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897" name="Text Box 416">
                <a:extLst>
                  <a:ext uri="{FF2B5EF4-FFF2-40B4-BE49-F238E27FC236}">
                    <a16:creationId xmlns:a16="http://schemas.microsoft.com/office/drawing/2014/main" id="{4AA03BF7-8FEE-4F32-AC0C-B52599554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898" name="Text Box 417">
                <a:extLst>
                  <a:ext uri="{FF2B5EF4-FFF2-40B4-BE49-F238E27FC236}">
                    <a16:creationId xmlns:a16="http://schemas.microsoft.com/office/drawing/2014/main" id="{0FFE527B-870A-44BE-B387-90C0724B94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899" name="Text Box 418">
                <a:extLst>
                  <a:ext uri="{FF2B5EF4-FFF2-40B4-BE49-F238E27FC236}">
                    <a16:creationId xmlns:a16="http://schemas.microsoft.com/office/drawing/2014/main" id="{2442B0AE-8562-4BBF-AFD2-910DEB3013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900" name="Text Box 419">
                <a:extLst>
                  <a:ext uri="{FF2B5EF4-FFF2-40B4-BE49-F238E27FC236}">
                    <a16:creationId xmlns:a16="http://schemas.microsoft.com/office/drawing/2014/main" id="{DFFB43E7-FA16-43D9-8A2C-8457110406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901" name="Text Box 420">
                <a:extLst>
                  <a:ext uri="{FF2B5EF4-FFF2-40B4-BE49-F238E27FC236}">
                    <a16:creationId xmlns:a16="http://schemas.microsoft.com/office/drawing/2014/main" id="{6383EDE8-AC00-4993-B9BB-132F865849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902" name="Text Box 421">
                <a:extLst>
                  <a:ext uri="{FF2B5EF4-FFF2-40B4-BE49-F238E27FC236}">
                    <a16:creationId xmlns:a16="http://schemas.microsoft.com/office/drawing/2014/main" id="{48A4DA81-F685-44FC-BB5B-6660077C96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903" name="Text Box 422">
                <a:extLst>
                  <a:ext uri="{FF2B5EF4-FFF2-40B4-BE49-F238E27FC236}">
                    <a16:creationId xmlns:a16="http://schemas.microsoft.com/office/drawing/2014/main" id="{9A5385F0-88A4-4418-A1BB-0D6C3C94C3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904" name="Text Box 423">
                <a:extLst>
                  <a:ext uri="{FF2B5EF4-FFF2-40B4-BE49-F238E27FC236}">
                    <a16:creationId xmlns:a16="http://schemas.microsoft.com/office/drawing/2014/main" id="{C3A0867B-D1E9-41B1-81BC-5D262A1668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905" name="Text Box 424">
                <a:extLst>
                  <a:ext uri="{FF2B5EF4-FFF2-40B4-BE49-F238E27FC236}">
                    <a16:creationId xmlns:a16="http://schemas.microsoft.com/office/drawing/2014/main" id="{2CC3743D-4DA2-46D8-9289-C117B8314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906" name="Text Box 425">
                <a:extLst>
                  <a:ext uri="{FF2B5EF4-FFF2-40B4-BE49-F238E27FC236}">
                    <a16:creationId xmlns:a16="http://schemas.microsoft.com/office/drawing/2014/main" id="{4D511DC6-A992-4A1B-BD7A-1D9A4D1920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907" name="Text Box 426">
                <a:extLst>
                  <a:ext uri="{FF2B5EF4-FFF2-40B4-BE49-F238E27FC236}">
                    <a16:creationId xmlns:a16="http://schemas.microsoft.com/office/drawing/2014/main" id="{5C78B74C-E9C4-47C4-9D7D-94AAD29CA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908" name="Text Box 427">
                <a:extLst>
                  <a:ext uri="{FF2B5EF4-FFF2-40B4-BE49-F238E27FC236}">
                    <a16:creationId xmlns:a16="http://schemas.microsoft.com/office/drawing/2014/main" id="{D1650F04-42B0-48B0-B57F-FF2D22E3EC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909" name="Text Box 428">
                <a:extLst>
                  <a:ext uri="{FF2B5EF4-FFF2-40B4-BE49-F238E27FC236}">
                    <a16:creationId xmlns:a16="http://schemas.microsoft.com/office/drawing/2014/main" id="{2E32E6E9-6DA1-4A72-BB8A-5EC24E6ED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910" name="Text Box 429">
                <a:extLst>
                  <a:ext uri="{FF2B5EF4-FFF2-40B4-BE49-F238E27FC236}">
                    <a16:creationId xmlns:a16="http://schemas.microsoft.com/office/drawing/2014/main" id="{6BD7D710-6779-42C4-B776-F643F65C62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911" name="Text Box 430">
                <a:extLst>
                  <a:ext uri="{FF2B5EF4-FFF2-40B4-BE49-F238E27FC236}">
                    <a16:creationId xmlns:a16="http://schemas.microsoft.com/office/drawing/2014/main" id="{2A1D8EE2-27A8-4A23-8742-7A0B5AE366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912" name="Text Box 431">
                <a:extLst>
                  <a:ext uri="{FF2B5EF4-FFF2-40B4-BE49-F238E27FC236}">
                    <a16:creationId xmlns:a16="http://schemas.microsoft.com/office/drawing/2014/main" id="{DE4C526D-C29E-475B-9E0F-8CEBE18E0A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913" name="Text Box 432">
                <a:extLst>
                  <a:ext uri="{FF2B5EF4-FFF2-40B4-BE49-F238E27FC236}">
                    <a16:creationId xmlns:a16="http://schemas.microsoft.com/office/drawing/2014/main" id="{ADE9316F-CC7E-449B-B080-1CA1BB6421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914" name="Text Box 434">
                <a:extLst>
                  <a:ext uri="{FF2B5EF4-FFF2-40B4-BE49-F238E27FC236}">
                    <a16:creationId xmlns:a16="http://schemas.microsoft.com/office/drawing/2014/main" id="{6316370F-AAC6-4E1C-9D23-7B0EA0385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915" name="Text Box 435">
                <a:extLst>
                  <a:ext uri="{FF2B5EF4-FFF2-40B4-BE49-F238E27FC236}">
                    <a16:creationId xmlns:a16="http://schemas.microsoft.com/office/drawing/2014/main" id="{32F1E0C8-0580-42A4-8530-6264937596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916" name="Text Box 436">
                <a:extLst>
                  <a:ext uri="{FF2B5EF4-FFF2-40B4-BE49-F238E27FC236}">
                    <a16:creationId xmlns:a16="http://schemas.microsoft.com/office/drawing/2014/main" id="{73F4336A-1C57-428A-90DD-40952856FC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917" name="Text Box 437">
                <a:extLst>
                  <a:ext uri="{FF2B5EF4-FFF2-40B4-BE49-F238E27FC236}">
                    <a16:creationId xmlns:a16="http://schemas.microsoft.com/office/drawing/2014/main" id="{D8C44CA9-62CD-41AD-9FBC-2BB808BA1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918" name="Text Box 438">
                <a:extLst>
                  <a:ext uri="{FF2B5EF4-FFF2-40B4-BE49-F238E27FC236}">
                    <a16:creationId xmlns:a16="http://schemas.microsoft.com/office/drawing/2014/main" id="{8E7F3F4F-36A9-41FD-A90B-0038938617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919" name="Text Box 439">
                <a:extLst>
                  <a:ext uri="{FF2B5EF4-FFF2-40B4-BE49-F238E27FC236}">
                    <a16:creationId xmlns:a16="http://schemas.microsoft.com/office/drawing/2014/main" id="{D91B2345-8CE4-4AFF-8C4E-5ED2FE5C5C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920" name="Text Box 440">
                <a:extLst>
                  <a:ext uri="{FF2B5EF4-FFF2-40B4-BE49-F238E27FC236}">
                    <a16:creationId xmlns:a16="http://schemas.microsoft.com/office/drawing/2014/main" id="{0D4CAC17-CF17-4990-AC21-9ED9AAF27F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921" name="Text Box 441">
                <a:extLst>
                  <a:ext uri="{FF2B5EF4-FFF2-40B4-BE49-F238E27FC236}">
                    <a16:creationId xmlns:a16="http://schemas.microsoft.com/office/drawing/2014/main" id="{AC4C30EE-0966-433A-9893-E68D07D9AD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922" name="Text Box 442">
                <a:extLst>
                  <a:ext uri="{FF2B5EF4-FFF2-40B4-BE49-F238E27FC236}">
                    <a16:creationId xmlns:a16="http://schemas.microsoft.com/office/drawing/2014/main" id="{EE24E9BF-F4D8-4BB6-8DB5-EE7A6AACD3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923" name="Text Box 443">
                <a:extLst>
                  <a:ext uri="{FF2B5EF4-FFF2-40B4-BE49-F238E27FC236}">
                    <a16:creationId xmlns:a16="http://schemas.microsoft.com/office/drawing/2014/main" id="{1EA8E66B-B68D-4B31-AF0E-E0CDBB69CC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924" name="Text Box 444">
                <a:extLst>
                  <a:ext uri="{FF2B5EF4-FFF2-40B4-BE49-F238E27FC236}">
                    <a16:creationId xmlns:a16="http://schemas.microsoft.com/office/drawing/2014/main" id="{6755C444-6A3A-411C-8F86-0303C0A0ED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925" name="Text Box 445">
                <a:extLst>
                  <a:ext uri="{FF2B5EF4-FFF2-40B4-BE49-F238E27FC236}">
                    <a16:creationId xmlns:a16="http://schemas.microsoft.com/office/drawing/2014/main" id="{A3BD9B9F-076C-451F-8FFB-6D45A6F445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926" name="Text Box 446">
                <a:extLst>
                  <a:ext uri="{FF2B5EF4-FFF2-40B4-BE49-F238E27FC236}">
                    <a16:creationId xmlns:a16="http://schemas.microsoft.com/office/drawing/2014/main" id="{71C64710-0037-495D-BA76-6406BD0B95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927" name="Text Box 447">
                <a:extLst>
                  <a:ext uri="{FF2B5EF4-FFF2-40B4-BE49-F238E27FC236}">
                    <a16:creationId xmlns:a16="http://schemas.microsoft.com/office/drawing/2014/main" id="{D51D27E1-7C88-4F04-8CE0-4061B725DD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928" name="Text Box 448">
                <a:extLst>
                  <a:ext uri="{FF2B5EF4-FFF2-40B4-BE49-F238E27FC236}">
                    <a16:creationId xmlns:a16="http://schemas.microsoft.com/office/drawing/2014/main" id="{FDC1DE8C-54DE-40B5-AEEA-5B5A2732E9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929" name="Text Box 449">
                <a:extLst>
                  <a:ext uri="{FF2B5EF4-FFF2-40B4-BE49-F238E27FC236}">
                    <a16:creationId xmlns:a16="http://schemas.microsoft.com/office/drawing/2014/main" id="{0BDBE1D0-AC7E-4E87-992D-3060715409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930" name="Text Box 450">
                <a:extLst>
                  <a:ext uri="{FF2B5EF4-FFF2-40B4-BE49-F238E27FC236}">
                    <a16:creationId xmlns:a16="http://schemas.microsoft.com/office/drawing/2014/main" id="{B43908B3-EA12-4DBC-9E75-E019D97FCA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931" name="Text Box 451">
                <a:extLst>
                  <a:ext uri="{FF2B5EF4-FFF2-40B4-BE49-F238E27FC236}">
                    <a16:creationId xmlns:a16="http://schemas.microsoft.com/office/drawing/2014/main" id="{ED9F9B53-9D6A-4A12-8BAC-54C1F5A3E9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932" name="Text Box 452">
                <a:extLst>
                  <a:ext uri="{FF2B5EF4-FFF2-40B4-BE49-F238E27FC236}">
                    <a16:creationId xmlns:a16="http://schemas.microsoft.com/office/drawing/2014/main" id="{800B9DC7-A7AF-455B-A516-5B45F6C20C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933" name="Text Box 453">
                <a:extLst>
                  <a:ext uri="{FF2B5EF4-FFF2-40B4-BE49-F238E27FC236}">
                    <a16:creationId xmlns:a16="http://schemas.microsoft.com/office/drawing/2014/main" id="{3FB85004-104A-443E-8B79-95E09C641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934" name="Text Box 455">
            <a:extLst>
              <a:ext uri="{FF2B5EF4-FFF2-40B4-BE49-F238E27FC236}">
                <a16:creationId xmlns:a16="http://schemas.microsoft.com/office/drawing/2014/main" id="{DD7E9E38-FA66-45C9-BA61-7E564DE3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Parallel lines</a:t>
            </a:r>
          </a:p>
        </p:txBody>
      </p:sp>
      <p:sp>
        <p:nvSpPr>
          <p:cNvPr id="935" name="Text Box 457">
            <a:extLst>
              <a:ext uri="{FF2B5EF4-FFF2-40B4-BE49-F238E27FC236}">
                <a16:creationId xmlns:a16="http://schemas.microsoft.com/office/drawing/2014/main" id="{71EC74A0-B9C2-44FD-969D-A8E96645A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556792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 = 3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36" name="Text Box 460">
            <a:extLst>
              <a:ext uri="{FF2B5EF4-FFF2-40B4-BE49-F238E27FC236}">
                <a16:creationId xmlns:a16="http://schemas.microsoft.com/office/drawing/2014/main" id="{3F93CB86-E8E5-4722-8372-AEDBCD78B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060848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37" name="Line 462">
            <a:extLst>
              <a:ext uri="{FF2B5EF4-FFF2-40B4-BE49-F238E27FC236}">
                <a16:creationId xmlns:a16="http://schemas.microsoft.com/office/drawing/2014/main" id="{C6D03E17-CC19-4553-9692-CBFEF8710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5601" y="1547770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8" name="Line 463">
            <a:extLst>
              <a:ext uri="{FF2B5EF4-FFF2-40B4-BE49-F238E27FC236}">
                <a16:creationId xmlns:a16="http://schemas.microsoft.com/office/drawing/2014/main" id="{87CAD1E2-6D89-4ED9-A49A-964BE1F2C4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722" y="1530542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39" name="Text Box 464">
            <a:extLst>
              <a:ext uri="{FF2B5EF4-FFF2-40B4-BE49-F238E27FC236}">
                <a16:creationId xmlns:a16="http://schemas.microsoft.com/office/drawing/2014/main" id="{7E89132E-CBE1-4FBA-BAF7-1EF05BD33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196" y="1556618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rise = 3</a:t>
            </a:r>
          </a:p>
        </p:txBody>
      </p:sp>
      <p:sp>
        <p:nvSpPr>
          <p:cNvPr id="940" name="Text Box 465">
            <a:extLst>
              <a:ext uri="{FF2B5EF4-FFF2-40B4-BE49-F238E27FC236}">
                <a16:creationId xmlns:a16="http://schemas.microsoft.com/office/drawing/2014/main" id="{E22B2780-963A-4A11-B5CC-F49B43EA5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3841" y="1184566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run = 1</a:t>
            </a:r>
          </a:p>
        </p:txBody>
      </p:sp>
      <p:sp>
        <p:nvSpPr>
          <p:cNvPr id="941" name="Line 470">
            <a:extLst>
              <a:ext uri="{FF2B5EF4-FFF2-40B4-BE49-F238E27FC236}">
                <a16:creationId xmlns:a16="http://schemas.microsoft.com/office/drawing/2014/main" id="{980DA1B2-CC03-45EE-89FB-EA5BA4F55F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3710" y="1124818"/>
            <a:ext cx="1500188" cy="449103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42" name="Text Box 457">
            <a:extLst>
              <a:ext uri="{FF2B5EF4-FFF2-40B4-BE49-F238E27FC236}">
                <a16:creationId xmlns:a16="http://schemas.microsoft.com/office/drawing/2014/main" id="{81A84276-7CAE-4444-AA38-6134486FC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1" y="3429000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we can say about these lines?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943" name="Text Box 460">
            <a:extLst>
              <a:ext uri="{FF2B5EF4-FFF2-40B4-BE49-F238E27FC236}">
                <a16:creationId xmlns:a16="http://schemas.microsoft.com/office/drawing/2014/main" id="{17510FBC-51BD-4EEA-9CFA-E669D31B1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692696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44" name="Line 470">
            <a:extLst>
              <a:ext uri="{FF2B5EF4-FFF2-40B4-BE49-F238E27FC236}">
                <a16:creationId xmlns:a16="http://schemas.microsoft.com/office/drawing/2014/main" id="{502EDD0A-9139-4DAE-9837-E1EBCC2FA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2673" y="1196475"/>
            <a:ext cx="1500188" cy="4491038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45" name="Text Box 457">
            <a:extLst>
              <a:ext uri="{FF2B5EF4-FFF2-40B4-BE49-F238E27FC236}">
                <a16:creationId xmlns:a16="http://schemas.microsoft.com/office/drawing/2014/main" id="{DB5F4D9C-5A58-4E6C-B017-3C96590B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996952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 = 3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46" name="Text Box 457">
            <a:extLst>
              <a:ext uri="{FF2B5EF4-FFF2-40B4-BE49-F238E27FC236}">
                <a16:creationId xmlns:a16="http://schemas.microsoft.com/office/drawing/2014/main" id="{B7F70581-4EFB-4450-A1B1-20E6F645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93" y="4293096"/>
            <a:ext cx="32442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They are parallel lines,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947" name="Text Box 460">
            <a:extLst>
              <a:ext uri="{FF2B5EF4-FFF2-40B4-BE49-F238E27FC236}">
                <a16:creationId xmlns:a16="http://schemas.microsoft.com/office/drawing/2014/main" id="{000FAC62-96AC-43A1-BC07-AE8A1C1F4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847655"/>
            <a:ext cx="8803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If two lines are parallel then they have the same gradient.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48" name="Text Box 460">
            <a:extLst>
              <a:ext uri="{FF2B5EF4-FFF2-40B4-BE49-F238E27FC236}">
                <a16:creationId xmlns:a16="http://schemas.microsoft.com/office/drawing/2014/main" id="{3A8A18DA-44A0-4ED4-84C0-B994D941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13" y="6201241"/>
            <a:ext cx="8803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If two lines have the same gradient then they are parallel.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49" name="Line 462">
            <a:extLst>
              <a:ext uri="{FF2B5EF4-FFF2-40B4-BE49-F238E27FC236}">
                <a16:creationId xmlns:a16="http://schemas.microsoft.com/office/drawing/2014/main" id="{D6FBA4AF-72D9-4243-B4DB-C8E359EB41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9776" y="2556752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0" name="Line 463">
            <a:extLst>
              <a:ext uri="{FF2B5EF4-FFF2-40B4-BE49-F238E27FC236}">
                <a16:creationId xmlns:a16="http://schemas.microsoft.com/office/drawing/2014/main" id="{21B0FB33-8BB6-4445-ABBB-4D7806E60A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3897" y="2539524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51" name="Text Box 464">
            <a:extLst>
              <a:ext uri="{FF2B5EF4-FFF2-40B4-BE49-F238E27FC236}">
                <a16:creationId xmlns:a16="http://schemas.microsoft.com/office/drawing/2014/main" id="{86940923-4E1A-4C6C-A046-5BBD0D6A0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371" y="2565600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rise = 3</a:t>
            </a:r>
          </a:p>
        </p:txBody>
      </p:sp>
      <p:sp>
        <p:nvSpPr>
          <p:cNvPr id="952" name="Text Box 465">
            <a:extLst>
              <a:ext uri="{FF2B5EF4-FFF2-40B4-BE49-F238E27FC236}">
                <a16:creationId xmlns:a16="http://schemas.microsoft.com/office/drawing/2014/main" id="{7F12EA74-059F-460F-9D36-7558B7148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8016" y="2193548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run = 1</a:t>
            </a:r>
          </a:p>
        </p:txBody>
      </p:sp>
      <p:sp>
        <p:nvSpPr>
          <p:cNvPr id="953" name="Text Box 463">
            <a:extLst>
              <a:ext uri="{FF2B5EF4-FFF2-40B4-BE49-F238E27FC236}">
                <a16:creationId xmlns:a16="http://schemas.microsoft.com/office/drawing/2014/main" id="{9146C8E3-E2B1-47DF-9249-C93C886F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193" y="839957"/>
            <a:ext cx="661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954" name="Text Box 463">
            <a:extLst>
              <a:ext uri="{FF2B5EF4-FFF2-40B4-BE49-F238E27FC236}">
                <a16:creationId xmlns:a16="http://schemas.microsoft.com/office/drawing/2014/main" id="{FB779A98-8B50-4FCF-92CA-1F5AF8717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074" y="830152"/>
            <a:ext cx="526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</p:spTree>
    <p:extLst>
      <p:ext uri="{BB962C8B-B14F-4D97-AF65-F5344CB8AC3E}">
        <p14:creationId xmlns:p14="http://schemas.microsoft.com/office/powerpoint/2010/main" val="404840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" grpId="0" animBg="1"/>
      <p:bldP spid="936" grpId="0" animBg="1" autoUpdateAnimBg="0"/>
      <p:bldP spid="937" grpId="0" animBg="1"/>
      <p:bldP spid="938" grpId="0" animBg="1"/>
      <p:bldP spid="939" grpId="0"/>
      <p:bldP spid="940" grpId="0" autoUpdateAnimBg="0"/>
      <p:bldP spid="941" grpId="0" animBg="1"/>
      <p:bldP spid="942" grpId="0" animBg="1"/>
      <p:bldP spid="943" grpId="0" animBg="1" autoUpdateAnimBg="0"/>
      <p:bldP spid="944" grpId="0" animBg="1"/>
      <p:bldP spid="945" grpId="0" animBg="1"/>
      <p:bldP spid="946" grpId="0" animBg="1"/>
      <p:bldP spid="947" grpId="0" animBg="1" autoUpdateAnimBg="0"/>
      <p:bldP spid="948" grpId="0" animBg="1" autoUpdateAnimBg="0"/>
      <p:bldP spid="949" grpId="0" animBg="1"/>
      <p:bldP spid="950" grpId="0" animBg="1"/>
      <p:bldP spid="951" grpId="0"/>
      <p:bldP spid="952" grpId="0" autoUpdateAnimBg="0"/>
      <p:bldP spid="953" grpId="0" autoUpdateAnimBg="0"/>
      <p:bldP spid="9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0DAD87E0-1568-46CD-9DFE-CF6C8CA8C8CD}"/>
              </a:ext>
            </a:extLst>
          </p:cNvPr>
          <p:cNvGrpSpPr>
            <a:grpSpLocks/>
          </p:cNvGrpSpPr>
          <p:nvPr/>
        </p:nvGrpSpPr>
        <p:grpSpPr bwMode="auto">
          <a:xfrm>
            <a:off x="3491880" y="260648"/>
            <a:ext cx="5657850" cy="5648325"/>
            <a:chOff x="1064" y="316"/>
            <a:chExt cx="3564" cy="3558"/>
          </a:xfrm>
        </p:grpSpPr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839D4FF0-0491-4D50-89C9-BA208A4C13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2" name="Group 7">
                <a:extLst>
                  <a:ext uri="{FF2B5EF4-FFF2-40B4-BE49-F238E27FC236}">
                    <a16:creationId xmlns:a16="http://schemas.microsoft.com/office/drawing/2014/main" id="{E107F3A2-3BBA-44E9-9A81-1D378151AB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5" name="Rectangle 8">
                  <a:extLst>
                    <a:ext uri="{FF2B5EF4-FFF2-40B4-BE49-F238E27FC236}">
                      <a16:creationId xmlns:a16="http://schemas.microsoft.com/office/drawing/2014/main" id="{019D65EB-38A7-43E2-A9C0-C3EF8F305D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Rectangle 9">
                  <a:extLst>
                    <a:ext uri="{FF2B5EF4-FFF2-40B4-BE49-F238E27FC236}">
                      <a16:creationId xmlns:a16="http://schemas.microsoft.com/office/drawing/2014/main" id="{D92087E7-9063-43AC-A598-05175A7D87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Rectangle 10">
                  <a:extLst>
                    <a:ext uri="{FF2B5EF4-FFF2-40B4-BE49-F238E27FC236}">
                      <a16:creationId xmlns:a16="http://schemas.microsoft.com/office/drawing/2014/main" id="{BAD29C1E-F8BE-4131-B139-F42991A8C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Rectangle 11">
                  <a:extLst>
                    <a:ext uri="{FF2B5EF4-FFF2-40B4-BE49-F238E27FC236}">
                      <a16:creationId xmlns:a16="http://schemas.microsoft.com/office/drawing/2014/main" id="{D8A6C92E-D0E4-4906-8956-282DD327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Rectangle 12">
                  <a:extLst>
                    <a:ext uri="{FF2B5EF4-FFF2-40B4-BE49-F238E27FC236}">
                      <a16:creationId xmlns:a16="http://schemas.microsoft.com/office/drawing/2014/main" id="{32921115-9481-49BC-8B4E-DBEDB359D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13">
                  <a:extLst>
                    <a:ext uri="{FF2B5EF4-FFF2-40B4-BE49-F238E27FC236}">
                      <a16:creationId xmlns:a16="http://schemas.microsoft.com/office/drawing/2014/main" id="{81A585DE-7F2B-4EEB-B134-12075FE8B1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Rectangle 14">
                  <a:extLst>
                    <a:ext uri="{FF2B5EF4-FFF2-40B4-BE49-F238E27FC236}">
                      <a16:creationId xmlns:a16="http://schemas.microsoft.com/office/drawing/2014/main" id="{DCF5A9F5-E4CC-43C8-9A6F-831B13E59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15">
                  <a:extLst>
                    <a:ext uri="{FF2B5EF4-FFF2-40B4-BE49-F238E27FC236}">
                      <a16:creationId xmlns:a16="http://schemas.microsoft.com/office/drawing/2014/main" id="{1504D516-9E33-4844-A6C7-3A99B92BE4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16">
                  <a:extLst>
                    <a:ext uri="{FF2B5EF4-FFF2-40B4-BE49-F238E27FC236}">
                      <a16:creationId xmlns:a16="http://schemas.microsoft.com/office/drawing/2014/main" id="{9C938A9D-EF71-4EC3-A07E-F06DDBD491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17">
                  <a:extLst>
                    <a:ext uri="{FF2B5EF4-FFF2-40B4-BE49-F238E27FC236}">
                      <a16:creationId xmlns:a16="http://schemas.microsoft.com/office/drawing/2014/main" id="{C4957A6B-73A0-4F98-8293-F24687C91B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18">
                  <a:extLst>
                    <a:ext uri="{FF2B5EF4-FFF2-40B4-BE49-F238E27FC236}">
                      <a16:creationId xmlns:a16="http://schemas.microsoft.com/office/drawing/2014/main" id="{43228032-56E8-4850-A6F0-93FED7BD1C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Rectangle 19">
                  <a:extLst>
                    <a:ext uri="{FF2B5EF4-FFF2-40B4-BE49-F238E27FC236}">
                      <a16:creationId xmlns:a16="http://schemas.microsoft.com/office/drawing/2014/main" id="{10C75BD9-9E9B-4DF3-80D5-B8B1D3B1CC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Rectangle 20">
                  <a:extLst>
                    <a:ext uri="{FF2B5EF4-FFF2-40B4-BE49-F238E27FC236}">
                      <a16:creationId xmlns:a16="http://schemas.microsoft.com/office/drawing/2014/main" id="{BBFF474F-0BF6-4323-A291-A5C3FC178D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21">
                  <a:extLst>
                    <a:ext uri="{FF2B5EF4-FFF2-40B4-BE49-F238E27FC236}">
                      <a16:creationId xmlns:a16="http://schemas.microsoft.com/office/drawing/2014/main" id="{A1786C08-208D-4265-978E-2AA2CD1ADF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22">
                  <a:extLst>
                    <a:ext uri="{FF2B5EF4-FFF2-40B4-BE49-F238E27FC236}">
                      <a16:creationId xmlns:a16="http://schemas.microsoft.com/office/drawing/2014/main" id="{A71A581C-9E76-4AA5-AE2E-BD438F728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23">
                  <a:extLst>
                    <a:ext uri="{FF2B5EF4-FFF2-40B4-BE49-F238E27FC236}">
                      <a16:creationId xmlns:a16="http://schemas.microsoft.com/office/drawing/2014/main" id="{47F6B345-E8ED-4C7F-AA58-55E79F964E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Rectangle 24">
                  <a:extLst>
                    <a:ext uri="{FF2B5EF4-FFF2-40B4-BE49-F238E27FC236}">
                      <a16:creationId xmlns:a16="http://schemas.microsoft.com/office/drawing/2014/main" id="{6D5307CD-12C0-4B1D-805B-F2C5310955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Rectangle 25">
                  <a:extLst>
                    <a:ext uri="{FF2B5EF4-FFF2-40B4-BE49-F238E27FC236}">
                      <a16:creationId xmlns:a16="http://schemas.microsoft.com/office/drawing/2014/main" id="{52D13DAA-2956-479A-AA89-34EDF9468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Rectangle 26">
                  <a:extLst>
                    <a:ext uri="{FF2B5EF4-FFF2-40B4-BE49-F238E27FC236}">
                      <a16:creationId xmlns:a16="http://schemas.microsoft.com/office/drawing/2014/main" id="{12DA87AE-1CD1-4E36-AA1C-D8C593F00D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Rectangle 27">
                  <a:extLst>
                    <a:ext uri="{FF2B5EF4-FFF2-40B4-BE49-F238E27FC236}">
                      <a16:creationId xmlns:a16="http://schemas.microsoft.com/office/drawing/2014/main" id="{783A621C-D4F4-485D-8AA1-13CEC91C33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Rectangle 28">
                  <a:extLst>
                    <a:ext uri="{FF2B5EF4-FFF2-40B4-BE49-F238E27FC236}">
                      <a16:creationId xmlns:a16="http://schemas.microsoft.com/office/drawing/2014/main" id="{6323EF44-5CB3-4299-AAA6-3E8C3C350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Rectangle 29">
                  <a:extLst>
                    <a:ext uri="{FF2B5EF4-FFF2-40B4-BE49-F238E27FC236}">
                      <a16:creationId xmlns:a16="http://schemas.microsoft.com/office/drawing/2014/main" id="{65631A80-3763-47AF-8C16-6114E98932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Rectangle 30">
                  <a:extLst>
                    <a:ext uri="{FF2B5EF4-FFF2-40B4-BE49-F238E27FC236}">
                      <a16:creationId xmlns:a16="http://schemas.microsoft.com/office/drawing/2014/main" id="{959D25F1-6C36-4D2A-9094-559B4CA9A9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31">
                  <a:extLst>
                    <a:ext uri="{FF2B5EF4-FFF2-40B4-BE49-F238E27FC236}">
                      <a16:creationId xmlns:a16="http://schemas.microsoft.com/office/drawing/2014/main" id="{1A38CC32-E634-4B3E-BF57-0E16115F5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32">
                  <a:extLst>
                    <a:ext uri="{FF2B5EF4-FFF2-40B4-BE49-F238E27FC236}">
                      <a16:creationId xmlns:a16="http://schemas.microsoft.com/office/drawing/2014/main" id="{C98E9926-6304-4DE5-9D06-DD37E1C063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33">
                  <a:extLst>
                    <a:ext uri="{FF2B5EF4-FFF2-40B4-BE49-F238E27FC236}">
                      <a16:creationId xmlns:a16="http://schemas.microsoft.com/office/drawing/2014/main" id="{E9F32FC0-A041-4CA8-B08F-BA0C02C4B5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34">
                  <a:extLst>
                    <a:ext uri="{FF2B5EF4-FFF2-40B4-BE49-F238E27FC236}">
                      <a16:creationId xmlns:a16="http://schemas.microsoft.com/office/drawing/2014/main" id="{7DE4565B-6472-4227-B7DF-473F9708A8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Rectangle 35">
                  <a:extLst>
                    <a:ext uri="{FF2B5EF4-FFF2-40B4-BE49-F238E27FC236}">
                      <a16:creationId xmlns:a16="http://schemas.microsoft.com/office/drawing/2014/main" id="{67094471-1137-4C6E-979A-897263CB5C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36">
                  <a:extLst>
                    <a:ext uri="{FF2B5EF4-FFF2-40B4-BE49-F238E27FC236}">
                      <a16:creationId xmlns:a16="http://schemas.microsoft.com/office/drawing/2014/main" id="{FA138B3F-F8C7-4816-BC06-668C001BE1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Rectangle 37">
                  <a:extLst>
                    <a:ext uri="{FF2B5EF4-FFF2-40B4-BE49-F238E27FC236}">
                      <a16:creationId xmlns:a16="http://schemas.microsoft.com/office/drawing/2014/main" id="{DB471C7C-5826-4ED6-88E4-68CD46A51C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Rectangle 38">
                  <a:extLst>
                    <a:ext uri="{FF2B5EF4-FFF2-40B4-BE49-F238E27FC236}">
                      <a16:creationId xmlns:a16="http://schemas.microsoft.com/office/drawing/2014/main" id="{59236FEB-424B-45E8-AD55-107BD89DFB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39">
                  <a:extLst>
                    <a:ext uri="{FF2B5EF4-FFF2-40B4-BE49-F238E27FC236}">
                      <a16:creationId xmlns:a16="http://schemas.microsoft.com/office/drawing/2014/main" id="{8914AAF4-00AA-4D89-82FC-AE8F49D286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Rectangle 40">
                  <a:extLst>
                    <a:ext uri="{FF2B5EF4-FFF2-40B4-BE49-F238E27FC236}">
                      <a16:creationId xmlns:a16="http://schemas.microsoft.com/office/drawing/2014/main" id="{2495F82A-150D-4CEE-816B-55C201162B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Rectangle 41">
                  <a:extLst>
                    <a:ext uri="{FF2B5EF4-FFF2-40B4-BE49-F238E27FC236}">
                      <a16:creationId xmlns:a16="http://schemas.microsoft.com/office/drawing/2014/main" id="{5638D0F4-37DC-4D45-BDB9-E142F80EF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Rectangle 42">
                  <a:extLst>
                    <a:ext uri="{FF2B5EF4-FFF2-40B4-BE49-F238E27FC236}">
                      <a16:creationId xmlns:a16="http://schemas.microsoft.com/office/drawing/2014/main" id="{69E5C684-CB9D-4B13-9E56-66A5D383BF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Rectangle 43">
                  <a:extLst>
                    <a:ext uri="{FF2B5EF4-FFF2-40B4-BE49-F238E27FC236}">
                      <a16:creationId xmlns:a16="http://schemas.microsoft.com/office/drawing/2014/main" id="{5517C6E3-3A6C-4B5D-B572-5B406DFE64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Rectangle 44">
                  <a:extLst>
                    <a:ext uri="{FF2B5EF4-FFF2-40B4-BE49-F238E27FC236}">
                      <a16:creationId xmlns:a16="http://schemas.microsoft.com/office/drawing/2014/main" id="{879BDB76-4C1A-45E4-BAEB-AB0FCBAE61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Rectangle 45">
                  <a:extLst>
                    <a:ext uri="{FF2B5EF4-FFF2-40B4-BE49-F238E27FC236}">
                      <a16:creationId xmlns:a16="http://schemas.microsoft.com/office/drawing/2014/main" id="{4E0B79BB-C8A1-4500-AD80-312A5CCF68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46">
                  <a:extLst>
                    <a:ext uri="{FF2B5EF4-FFF2-40B4-BE49-F238E27FC236}">
                      <a16:creationId xmlns:a16="http://schemas.microsoft.com/office/drawing/2014/main" id="{064B8607-05E1-4A71-A12D-0995F788AB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Rectangle 47">
                  <a:extLst>
                    <a:ext uri="{FF2B5EF4-FFF2-40B4-BE49-F238E27FC236}">
                      <a16:creationId xmlns:a16="http://schemas.microsoft.com/office/drawing/2014/main" id="{8C808D81-AD02-42E3-898A-F147D7E2E3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Rectangle 48">
                  <a:extLst>
                    <a:ext uri="{FF2B5EF4-FFF2-40B4-BE49-F238E27FC236}">
                      <a16:creationId xmlns:a16="http://schemas.microsoft.com/office/drawing/2014/main" id="{B98CEE1E-A961-40EB-9AC9-20351801CF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Rectangle 49">
                  <a:extLst>
                    <a:ext uri="{FF2B5EF4-FFF2-40B4-BE49-F238E27FC236}">
                      <a16:creationId xmlns:a16="http://schemas.microsoft.com/office/drawing/2014/main" id="{BD9F2420-2277-4930-8B68-24EC047BA8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Rectangle 50">
                  <a:extLst>
                    <a:ext uri="{FF2B5EF4-FFF2-40B4-BE49-F238E27FC236}">
                      <a16:creationId xmlns:a16="http://schemas.microsoft.com/office/drawing/2014/main" id="{30DB7573-2027-49AC-9D52-FB598BCA7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51">
                  <a:extLst>
                    <a:ext uri="{FF2B5EF4-FFF2-40B4-BE49-F238E27FC236}">
                      <a16:creationId xmlns:a16="http://schemas.microsoft.com/office/drawing/2014/main" id="{CD6DDEA5-90B6-4D5B-A854-DADFBF8BB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Rectangle 52">
                  <a:extLst>
                    <a:ext uri="{FF2B5EF4-FFF2-40B4-BE49-F238E27FC236}">
                      <a16:creationId xmlns:a16="http://schemas.microsoft.com/office/drawing/2014/main" id="{40FD3233-61B8-4634-A4EC-BA6E0AE06A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53">
                  <a:extLst>
                    <a:ext uri="{FF2B5EF4-FFF2-40B4-BE49-F238E27FC236}">
                      <a16:creationId xmlns:a16="http://schemas.microsoft.com/office/drawing/2014/main" id="{98EF21DD-99FA-449D-8188-113F564AAB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Rectangle 54">
                  <a:extLst>
                    <a:ext uri="{FF2B5EF4-FFF2-40B4-BE49-F238E27FC236}">
                      <a16:creationId xmlns:a16="http://schemas.microsoft.com/office/drawing/2014/main" id="{E402DDEA-EDAB-41BB-855B-16C5A21647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Rectangle 55">
                  <a:extLst>
                    <a:ext uri="{FF2B5EF4-FFF2-40B4-BE49-F238E27FC236}">
                      <a16:creationId xmlns:a16="http://schemas.microsoft.com/office/drawing/2014/main" id="{70B53D0E-7550-4B22-8A44-DFDB2AE6ED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Rectangle 56">
                  <a:extLst>
                    <a:ext uri="{FF2B5EF4-FFF2-40B4-BE49-F238E27FC236}">
                      <a16:creationId xmlns:a16="http://schemas.microsoft.com/office/drawing/2014/main" id="{42009DFC-6286-4F3C-BE7F-BD3916536D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Rectangle 57">
                  <a:extLst>
                    <a:ext uri="{FF2B5EF4-FFF2-40B4-BE49-F238E27FC236}">
                      <a16:creationId xmlns:a16="http://schemas.microsoft.com/office/drawing/2014/main" id="{589F2DF4-F322-4DCD-874C-8879A70B4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Rectangle 58">
                  <a:extLst>
                    <a:ext uri="{FF2B5EF4-FFF2-40B4-BE49-F238E27FC236}">
                      <a16:creationId xmlns:a16="http://schemas.microsoft.com/office/drawing/2014/main" id="{4A1F5DBE-8ABB-4839-9C3F-D27A6EB59A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Rectangle 59">
                  <a:extLst>
                    <a:ext uri="{FF2B5EF4-FFF2-40B4-BE49-F238E27FC236}">
                      <a16:creationId xmlns:a16="http://schemas.microsoft.com/office/drawing/2014/main" id="{1C23C3E1-60A5-44A1-B0AA-FB3C9019B1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Rectangle 60">
                  <a:extLst>
                    <a:ext uri="{FF2B5EF4-FFF2-40B4-BE49-F238E27FC236}">
                      <a16:creationId xmlns:a16="http://schemas.microsoft.com/office/drawing/2014/main" id="{C8E28ABC-B2E4-4E1F-9719-98911CD140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Rectangle 61">
                  <a:extLst>
                    <a:ext uri="{FF2B5EF4-FFF2-40B4-BE49-F238E27FC236}">
                      <a16:creationId xmlns:a16="http://schemas.microsoft.com/office/drawing/2014/main" id="{3FD484AE-FAFD-4CF3-8184-8AA66F737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Rectangle 62">
                  <a:extLst>
                    <a:ext uri="{FF2B5EF4-FFF2-40B4-BE49-F238E27FC236}">
                      <a16:creationId xmlns:a16="http://schemas.microsoft.com/office/drawing/2014/main" id="{CF4343F7-8B38-4AAC-A9F6-E93976729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Rectangle 63">
                  <a:extLst>
                    <a:ext uri="{FF2B5EF4-FFF2-40B4-BE49-F238E27FC236}">
                      <a16:creationId xmlns:a16="http://schemas.microsoft.com/office/drawing/2014/main" id="{21FD9BE5-2E74-41D2-B210-A87D7D2AD7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Rectangle 64">
                  <a:extLst>
                    <a:ext uri="{FF2B5EF4-FFF2-40B4-BE49-F238E27FC236}">
                      <a16:creationId xmlns:a16="http://schemas.microsoft.com/office/drawing/2014/main" id="{22F251F9-3C86-433C-A92E-AEEFECA8A2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Rectangle 65">
                  <a:extLst>
                    <a:ext uri="{FF2B5EF4-FFF2-40B4-BE49-F238E27FC236}">
                      <a16:creationId xmlns:a16="http://schemas.microsoft.com/office/drawing/2014/main" id="{8EBAE576-E9DF-4B8A-BDB0-69A2AD3AD8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Rectangle 66">
                  <a:extLst>
                    <a:ext uri="{FF2B5EF4-FFF2-40B4-BE49-F238E27FC236}">
                      <a16:creationId xmlns:a16="http://schemas.microsoft.com/office/drawing/2014/main" id="{B32F43B0-A9E3-40CD-A0D4-E98C13A870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Rectangle 67">
                  <a:extLst>
                    <a:ext uri="{FF2B5EF4-FFF2-40B4-BE49-F238E27FC236}">
                      <a16:creationId xmlns:a16="http://schemas.microsoft.com/office/drawing/2014/main" id="{211C079E-9D14-4E1C-9304-3300489368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Rectangle 68">
                  <a:extLst>
                    <a:ext uri="{FF2B5EF4-FFF2-40B4-BE49-F238E27FC236}">
                      <a16:creationId xmlns:a16="http://schemas.microsoft.com/office/drawing/2014/main" id="{5F44713B-D10A-49E5-AE63-5FACC24811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Rectangle 69">
                  <a:extLst>
                    <a:ext uri="{FF2B5EF4-FFF2-40B4-BE49-F238E27FC236}">
                      <a16:creationId xmlns:a16="http://schemas.microsoft.com/office/drawing/2014/main" id="{D2C82C65-6420-421B-AEB4-D75C11E8E5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70">
                  <a:extLst>
                    <a:ext uri="{FF2B5EF4-FFF2-40B4-BE49-F238E27FC236}">
                      <a16:creationId xmlns:a16="http://schemas.microsoft.com/office/drawing/2014/main" id="{7B356F5C-35F5-4B6C-B130-83B55769BC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71">
                  <a:extLst>
                    <a:ext uri="{FF2B5EF4-FFF2-40B4-BE49-F238E27FC236}">
                      <a16:creationId xmlns:a16="http://schemas.microsoft.com/office/drawing/2014/main" id="{6B7D0C92-B5A4-4E51-9CCE-5B26D1AE46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72">
                  <a:extLst>
                    <a:ext uri="{FF2B5EF4-FFF2-40B4-BE49-F238E27FC236}">
                      <a16:creationId xmlns:a16="http://schemas.microsoft.com/office/drawing/2014/main" id="{C7FB359C-E24E-412A-9314-F2E4F3D5DA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Rectangle 73">
                  <a:extLst>
                    <a:ext uri="{FF2B5EF4-FFF2-40B4-BE49-F238E27FC236}">
                      <a16:creationId xmlns:a16="http://schemas.microsoft.com/office/drawing/2014/main" id="{307C05E3-DC20-440D-B01B-F499357CF7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Rectangle 74">
                  <a:extLst>
                    <a:ext uri="{FF2B5EF4-FFF2-40B4-BE49-F238E27FC236}">
                      <a16:creationId xmlns:a16="http://schemas.microsoft.com/office/drawing/2014/main" id="{AE8086BC-1BF0-4138-A2F5-40DE03D5CE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Rectangle 75">
                  <a:extLst>
                    <a:ext uri="{FF2B5EF4-FFF2-40B4-BE49-F238E27FC236}">
                      <a16:creationId xmlns:a16="http://schemas.microsoft.com/office/drawing/2014/main" id="{7F9F015C-30FE-4993-87A2-402DDE460D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Rectangle 76">
                  <a:extLst>
                    <a:ext uri="{FF2B5EF4-FFF2-40B4-BE49-F238E27FC236}">
                      <a16:creationId xmlns:a16="http://schemas.microsoft.com/office/drawing/2014/main" id="{F108ABC7-F640-4796-89D2-6576D864F3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" name="Rectangle 77">
                  <a:extLst>
                    <a:ext uri="{FF2B5EF4-FFF2-40B4-BE49-F238E27FC236}">
                      <a16:creationId xmlns:a16="http://schemas.microsoft.com/office/drawing/2014/main" id="{1B9D5D24-C685-494D-9D9C-8BF876E3A6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Rectangle 78">
                  <a:extLst>
                    <a:ext uri="{FF2B5EF4-FFF2-40B4-BE49-F238E27FC236}">
                      <a16:creationId xmlns:a16="http://schemas.microsoft.com/office/drawing/2014/main" id="{17B6E375-F3D9-4523-AE30-76877D48C4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Rectangle 79">
                  <a:extLst>
                    <a:ext uri="{FF2B5EF4-FFF2-40B4-BE49-F238E27FC236}">
                      <a16:creationId xmlns:a16="http://schemas.microsoft.com/office/drawing/2014/main" id="{BFD69CE2-B595-492B-89A1-10E8AAD91F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Rectangle 80">
                  <a:extLst>
                    <a:ext uri="{FF2B5EF4-FFF2-40B4-BE49-F238E27FC236}">
                      <a16:creationId xmlns:a16="http://schemas.microsoft.com/office/drawing/2014/main" id="{FA9E988D-66A2-433B-9341-0933833601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Rectangle 81">
                  <a:extLst>
                    <a:ext uri="{FF2B5EF4-FFF2-40B4-BE49-F238E27FC236}">
                      <a16:creationId xmlns:a16="http://schemas.microsoft.com/office/drawing/2014/main" id="{7B33A3A0-8021-474A-94FA-F41353459B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82">
                  <a:extLst>
                    <a:ext uri="{FF2B5EF4-FFF2-40B4-BE49-F238E27FC236}">
                      <a16:creationId xmlns:a16="http://schemas.microsoft.com/office/drawing/2014/main" id="{D912196E-DADE-49E4-8781-BB678C3E9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Rectangle 83">
                  <a:extLst>
                    <a:ext uri="{FF2B5EF4-FFF2-40B4-BE49-F238E27FC236}">
                      <a16:creationId xmlns:a16="http://schemas.microsoft.com/office/drawing/2014/main" id="{52188FBA-4C26-40A5-B476-5FB7F3F6C2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Rectangle 84">
                  <a:extLst>
                    <a:ext uri="{FF2B5EF4-FFF2-40B4-BE49-F238E27FC236}">
                      <a16:creationId xmlns:a16="http://schemas.microsoft.com/office/drawing/2014/main" id="{39441763-DD4C-49A4-91C5-7472E99866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Rectangle 85">
                  <a:extLst>
                    <a:ext uri="{FF2B5EF4-FFF2-40B4-BE49-F238E27FC236}">
                      <a16:creationId xmlns:a16="http://schemas.microsoft.com/office/drawing/2014/main" id="{0EB4164A-C154-4FF9-A081-F13D5B693C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Rectangle 86">
                  <a:extLst>
                    <a:ext uri="{FF2B5EF4-FFF2-40B4-BE49-F238E27FC236}">
                      <a16:creationId xmlns:a16="http://schemas.microsoft.com/office/drawing/2014/main" id="{01DD04C8-4019-4086-B66A-387F97A7A6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Rectangle 87">
                  <a:extLst>
                    <a:ext uri="{FF2B5EF4-FFF2-40B4-BE49-F238E27FC236}">
                      <a16:creationId xmlns:a16="http://schemas.microsoft.com/office/drawing/2014/main" id="{AC764D5B-9406-4036-B517-867FC2CAC4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Rectangle 88">
                  <a:extLst>
                    <a:ext uri="{FF2B5EF4-FFF2-40B4-BE49-F238E27FC236}">
                      <a16:creationId xmlns:a16="http://schemas.microsoft.com/office/drawing/2014/main" id="{243EFBDD-1F6E-4B0D-AD90-6EC49E1B04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Rectangle 89">
                  <a:extLst>
                    <a:ext uri="{FF2B5EF4-FFF2-40B4-BE49-F238E27FC236}">
                      <a16:creationId xmlns:a16="http://schemas.microsoft.com/office/drawing/2014/main" id="{77D28DE9-2416-4490-B386-7CDB1078FC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Rectangle 90">
                  <a:extLst>
                    <a:ext uri="{FF2B5EF4-FFF2-40B4-BE49-F238E27FC236}">
                      <a16:creationId xmlns:a16="http://schemas.microsoft.com/office/drawing/2014/main" id="{4FC5FDF0-EC96-4F17-8B2C-0CD30938B2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Rectangle 91">
                  <a:extLst>
                    <a:ext uri="{FF2B5EF4-FFF2-40B4-BE49-F238E27FC236}">
                      <a16:creationId xmlns:a16="http://schemas.microsoft.com/office/drawing/2014/main" id="{E0BBCFF9-3433-4E21-8FDE-BCBFCDD03F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Rectangle 92">
                  <a:extLst>
                    <a:ext uri="{FF2B5EF4-FFF2-40B4-BE49-F238E27FC236}">
                      <a16:creationId xmlns:a16="http://schemas.microsoft.com/office/drawing/2014/main" id="{36369877-E5CD-4390-B99B-0C0CE42074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Rectangle 93">
                  <a:extLst>
                    <a:ext uri="{FF2B5EF4-FFF2-40B4-BE49-F238E27FC236}">
                      <a16:creationId xmlns:a16="http://schemas.microsoft.com/office/drawing/2014/main" id="{FA854099-DFEB-4D39-B122-3A30F18248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Rectangle 94">
                  <a:extLst>
                    <a:ext uri="{FF2B5EF4-FFF2-40B4-BE49-F238E27FC236}">
                      <a16:creationId xmlns:a16="http://schemas.microsoft.com/office/drawing/2014/main" id="{82A1BC12-7F7D-4F9C-9619-D4DB6808A0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Rectangle 95">
                  <a:extLst>
                    <a:ext uri="{FF2B5EF4-FFF2-40B4-BE49-F238E27FC236}">
                      <a16:creationId xmlns:a16="http://schemas.microsoft.com/office/drawing/2014/main" id="{6E3CAB08-803B-4092-A281-189FB000A5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Rectangle 96">
                  <a:extLst>
                    <a:ext uri="{FF2B5EF4-FFF2-40B4-BE49-F238E27FC236}">
                      <a16:creationId xmlns:a16="http://schemas.microsoft.com/office/drawing/2014/main" id="{8B021F1C-C447-46B6-A9A0-DE0AD836EE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Rectangle 97">
                  <a:extLst>
                    <a:ext uri="{FF2B5EF4-FFF2-40B4-BE49-F238E27FC236}">
                      <a16:creationId xmlns:a16="http://schemas.microsoft.com/office/drawing/2014/main" id="{F77EB44A-342A-405F-82F8-6FF347B38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Rectangle 98">
                  <a:extLst>
                    <a:ext uri="{FF2B5EF4-FFF2-40B4-BE49-F238E27FC236}">
                      <a16:creationId xmlns:a16="http://schemas.microsoft.com/office/drawing/2014/main" id="{E9BE9FA4-C7DB-4630-92D5-31CF5D62C8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Rectangle 99">
                  <a:extLst>
                    <a:ext uri="{FF2B5EF4-FFF2-40B4-BE49-F238E27FC236}">
                      <a16:creationId xmlns:a16="http://schemas.microsoft.com/office/drawing/2014/main" id="{31A9CB9A-C520-43A6-84A6-C81D48CBA2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Rectangle 100">
                  <a:extLst>
                    <a:ext uri="{FF2B5EF4-FFF2-40B4-BE49-F238E27FC236}">
                      <a16:creationId xmlns:a16="http://schemas.microsoft.com/office/drawing/2014/main" id="{10540C67-2AA0-40D2-9588-932D0638A1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Rectangle 101">
                  <a:extLst>
                    <a:ext uri="{FF2B5EF4-FFF2-40B4-BE49-F238E27FC236}">
                      <a16:creationId xmlns:a16="http://schemas.microsoft.com/office/drawing/2014/main" id="{2157C617-58EB-4050-8D54-0BF89B39B2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Rectangle 102">
                  <a:extLst>
                    <a:ext uri="{FF2B5EF4-FFF2-40B4-BE49-F238E27FC236}">
                      <a16:creationId xmlns:a16="http://schemas.microsoft.com/office/drawing/2014/main" id="{4E25CDB0-8A89-4364-9D7D-0B762F0848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Rectangle 103">
                  <a:extLst>
                    <a:ext uri="{FF2B5EF4-FFF2-40B4-BE49-F238E27FC236}">
                      <a16:creationId xmlns:a16="http://schemas.microsoft.com/office/drawing/2014/main" id="{2F5CAC68-B364-4270-8F5A-E8D9062DEA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Rectangle 104">
                  <a:extLst>
                    <a:ext uri="{FF2B5EF4-FFF2-40B4-BE49-F238E27FC236}">
                      <a16:creationId xmlns:a16="http://schemas.microsoft.com/office/drawing/2014/main" id="{FDD66930-4A19-49CA-B890-0F87C55FE9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Rectangle 105">
                  <a:extLst>
                    <a:ext uri="{FF2B5EF4-FFF2-40B4-BE49-F238E27FC236}">
                      <a16:creationId xmlns:a16="http://schemas.microsoft.com/office/drawing/2014/main" id="{4672A178-E754-4D87-BBA7-5236B37081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Rectangle 106">
                  <a:extLst>
                    <a:ext uri="{FF2B5EF4-FFF2-40B4-BE49-F238E27FC236}">
                      <a16:creationId xmlns:a16="http://schemas.microsoft.com/office/drawing/2014/main" id="{B7716667-421D-4D85-BC1C-5D18934270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Rectangle 107">
                  <a:extLst>
                    <a:ext uri="{FF2B5EF4-FFF2-40B4-BE49-F238E27FC236}">
                      <a16:creationId xmlns:a16="http://schemas.microsoft.com/office/drawing/2014/main" id="{588A0415-4260-4614-B146-44B8D3F716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Rectangle 108">
                  <a:extLst>
                    <a:ext uri="{FF2B5EF4-FFF2-40B4-BE49-F238E27FC236}">
                      <a16:creationId xmlns:a16="http://schemas.microsoft.com/office/drawing/2014/main" id="{F7C43B91-DB65-4EC2-90C1-0D27B69DA8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Rectangle 109">
                  <a:extLst>
                    <a:ext uri="{FF2B5EF4-FFF2-40B4-BE49-F238E27FC236}">
                      <a16:creationId xmlns:a16="http://schemas.microsoft.com/office/drawing/2014/main" id="{D9980656-81B9-415E-9F39-AA20AA4063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Rectangle 110">
                  <a:extLst>
                    <a:ext uri="{FF2B5EF4-FFF2-40B4-BE49-F238E27FC236}">
                      <a16:creationId xmlns:a16="http://schemas.microsoft.com/office/drawing/2014/main" id="{84DA6275-30CE-47FD-9E3E-C5B544E35D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Rectangle 111">
                  <a:extLst>
                    <a:ext uri="{FF2B5EF4-FFF2-40B4-BE49-F238E27FC236}">
                      <a16:creationId xmlns:a16="http://schemas.microsoft.com/office/drawing/2014/main" id="{D6553568-E3AE-4984-B547-0FD580E8D7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Rectangle 112">
                  <a:extLst>
                    <a:ext uri="{FF2B5EF4-FFF2-40B4-BE49-F238E27FC236}">
                      <a16:creationId xmlns:a16="http://schemas.microsoft.com/office/drawing/2014/main" id="{2AA588D5-7783-4887-8D55-65C7E9575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Rectangle 113">
                  <a:extLst>
                    <a:ext uri="{FF2B5EF4-FFF2-40B4-BE49-F238E27FC236}">
                      <a16:creationId xmlns:a16="http://schemas.microsoft.com/office/drawing/2014/main" id="{004FB4D4-61E4-4395-9C36-C0D3E094D9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Rectangle 114">
                  <a:extLst>
                    <a:ext uri="{FF2B5EF4-FFF2-40B4-BE49-F238E27FC236}">
                      <a16:creationId xmlns:a16="http://schemas.microsoft.com/office/drawing/2014/main" id="{032ADEFA-D8D6-4BCA-A3F1-DB59F4BAFB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" name="Rectangle 115">
                  <a:extLst>
                    <a:ext uri="{FF2B5EF4-FFF2-40B4-BE49-F238E27FC236}">
                      <a16:creationId xmlns:a16="http://schemas.microsoft.com/office/drawing/2014/main" id="{DA5C2A45-7822-4232-A511-1EE9853245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3" name="Rectangle 116">
                  <a:extLst>
                    <a:ext uri="{FF2B5EF4-FFF2-40B4-BE49-F238E27FC236}">
                      <a16:creationId xmlns:a16="http://schemas.microsoft.com/office/drawing/2014/main" id="{BC137F79-83BF-4042-A0A9-5E41B94889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Rectangle 117">
                  <a:extLst>
                    <a:ext uri="{FF2B5EF4-FFF2-40B4-BE49-F238E27FC236}">
                      <a16:creationId xmlns:a16="http://schemas.microsoft.com/office/drawing/2014/main" id="{ED180A54-0719-46B9-AD78-75ACCD7D7B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" name="Rectangle 118">
                  <a:extLst>
                    <a:ext uri="{FF2B5EF4-FFF2-40B4-BE49-F238E27FC236}">
                      <a16:creationId xmlns:a16="http://schemas.microsoft.com/office/drawing/2014/main" id="{F71FE734-7673-4BD9-8D61-ACEA3E0246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" name="Rectangle 119">
                  <a:extLst>
                    <a:ext uri="{FF2B5EF4-FFF2-40B4-BE49-F238E27FC236}">
                      <a16:creationId xmlns:a16="http://schemas.microsoft.com/office/drawing/2014/main" id="{6631A9E4-784B-47E2-8B84-10684C63F1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7" name="Rectangle 120">
                  <a:extLst>
                    <a:ext uri="{FF2B5EF4-FFF2-40B4-BE49-F238E27FC236}">
                      <a16:creationId xmlns:a16="http://schemas.microsoft.com/office/drawing/2014/main" id="{7601934C-F2AA-459F-81AD-64C5A35369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Rectangle 121">
                  <a:extLst>
                    <a:ext uri="{FF2B5EF4-FFF2-40B4-BE49-F238E27FC236}">
                      <a16:creationId xmlns:a16="http://schemas.microsoft.com/office/drawing/2014/main" id="{0F0E76DB-771F-45DD-8CA5-AA011D75C7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Rectangle 122">
                  <a:extLst>
                    <a:ext uri="{FF2B5EF4-FFF2-40B4-BE49-F238E27FC236}">
                      <a16:creationId xmlns:a16="http://schemas.microsoft.com/office/drawing/2014/main" id="{25510AC2-2026-42D3-AC99-378D56E10B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0" name="Rectangle 123">
                  <a:extLst>
                    <a:ext uri="{FF2B5EF4-FFF2-40B4-BE49-F238E27FC236}">
                      <a16:creationId xmlns:a16="http://schemas.microsoft.com/office/drawing/2014/main" id="{2D762BA5-3C87-4FD4-B685-EB41C96B36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" name="Rectangle 124">
                  <a:extLst>
                    <a:ext uri="{FF2B5EF4-FFF2-40B4-BE49-F238E27FC236}">
                      <a16:creationId xmlns:a16="http://schemas.microsoft.com/office/drawing/2014/main" id="{D0B1C6B2-6962-4FD6-92F0-F94CFE102C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Rectangle 125">
                  <a:extLst>
                    <a:ext uri="{FF2B5EF4-FFF2-40B4-BE49-F238E27FC236}">
                      <a16:creationId xmlns:a16="http://schemas.microsoft.com/office/drawing/2014/main" id="{73048480-9487-49E5-8F83-62D8DC607B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Rectangle 126">
                  <a:extLst>
                    <a:ext uri="{FF2B5EF4-FFF2-40B4-BE49-F238E27FC236}">
                      <a16:creationId xmlns:a16="http://schemas.microsoft.com/office/drawing/2014/main" id="{47CA7004-31CD-4457-8A3F-698E457991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Rectangle 127">
                  <a:extLst>
                    <a:ext uri="{FF2B5EF4-FFF2-40B4-BE49-F238E27FC236}">
                      <a16:creationId xmlns:a16="http://schemas.microsoft.com/office/drawing/2014/main" id="{ABB4375B-5767-461D-981E-0EBBDD3285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Rectangle 128">
                  <a:extLst>
                    <a:ext uri="{FF2B5EF4-FFF2-40B4-BE49-F238E27FC236}">
                      <a16:creationId xmlns:a16="http://schemas.microsoft.com/office/drawing/2014/main" id="{335DC8B9-AF51-4421-BAA5-FCAB649825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" name="Rectangle 129">
                  <a:extLst>
                    <a:ext uri="{FF2B5EF4-FFF2-40B4-BE49-F238E27FC236}">
                      <a16:creationId xmlns:a16="http://schemas.microsoft.com/office/drawing/2014/main" id="{142E99A4-BA9E-4503-9C90-2B46FB3800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" name="Rectangle 130">
                  <a:extLst>
                    <a:ext uri="{FF2B5EF4-FFF2-40B4-BE49-F238E27FC236}">
                      <a16:creationId xmlns:a16="http://schemas.microsoft.com/office/drawing/2014/main" id="{993AA889-66C0-4589-96AF-A9B83CC82C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" name="Rectangle 131">
                  <a:extLst>
                    <a:ext uri="{FF2B5EF4-FFF2-40B4-BE49-F238E27FC236}">
                      <a16:creationId xmlns:a16="http://schemas.microsoft.com/office/drawing/2014/main" id="{F8E3E7BE-8574-417E-982F-B8AF0966DF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" name="Rectangle 132">
                  <a:extLst>
                    <a:ext uri="{FF2B5EF4-FFF2-40B4-BE49-F238E27FC236}">
                      <a16:creationId xmlns:a16="http://schemas.microsoft.com/office/drawing/2014/main" id="{5195C874-CED0-403E-8E0E-D85D3427BD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" name="Rectangle 133">
                  <a:extLst>
                    <a:ext uri="{FF2B5EF4-FFF2-40B4-BE49-F238E27FC236}">
                      <a16:creationId xmlns:a16="http://schemas.microsoft.com/office/drawing/2014/main" id="{D55C5CD6-9D2C-4B56-A5AE-DC2EB4A8F3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" name="Rectangle 134">
                  <a:extLst>
                    <a:ext uri="{FF2B5EF4-FFF2-40B4-BE49-F238E27FC236}">
                      <a16:creationId xmlns:a16="http://schemas.microsoft.com/office/drawing/2014/main" id="{77E02DBA-DB84-45EC-899B-C3FF2A636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" name="Rectangle 135">
                  <a:extLst>
                    <a:ext uri="{FF2B5EF4-FFF2-40B4-BE49-F238E27FC236}">
                      <a16:creationId xmlns:a16="http://schemas.microsoft.com/office/drawing/2014/main" id="{1714F268-0D8A-4781-A409-D071DDF4B2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Rectangle 136">
                  <a:extLst>
                    <a:ext uri="{FF2B5EF4-FFF2-40B4-BE49-F238E27FC236}">
                      <a16:creationId xmlns:a16="http://schemas.microsoft.com/office/drawing/2014/main" id="{555FF88A-4E1C-4D7B-A9C5-E00B9B74E7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" name="Rectangle 137">
                  <a:extLst>
                    <a:ext uri="{FF2B5EF4-FFF2-40B4-BE49-F238E27FC236}">
                      <a16:creationId xmlns:a16="http://schemas.microsoft.com/office/drawing/2014/main" id="{C583E87E-0A27-4B27-B0C0-664ED73FD7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Rectangle 138">
                  <a:extLst>
                    <a:ext uri="{FF2B5EF4-FFF2-40B4-BE49-F238E27FC236}">
                      <a16:creationId xmlns:a16="http://schemas.microsoft.com/office/drawing/2014/main" id="{D1975947-1801-45B6-9D6D-51C8A5096C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6" name="Rectangle 139">
                  <a:extLst>
                    <a:ext uri="{FF2B5EF4-FFF2-40B4-BE49-F238E27FC236}">
                      <a16:creationId xmlns:a16="http://schemas.microsoft.com/office/drawing/2014/main" id="{2DFFCDB0-79BB-4057-BFE3-8559FB7326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Rectangle 140">
                  <a:extLst>
                    <a:ext uri="{FF2B5EF4-FFF2-40B4-BE49-F238E27FC236}">
                      <a16:creationId xmlns:a16="http://schemas.microsoft.com/office/drawing/2014/main" id="{17DE07C0-FFFF-4ACF-92B1-1447770778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8" name="Rectangle 141">
                  <a:extLst>
                    <a:ext uri="{FF2B5EF4-FFF2-40B4-BE49-F238E27FC236}">
                      <a16:creationId xmlns:a16="http://schemas.microsoft.com/office/drawing/2014/main" id="{239B14E0-44A1-4838-8FFF-969148B8BA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Rectangle 142">
                  <a:extLst>
                    <a:ext uri="{FF2B5EF4-FFF2-40B4-BE49-F238E27FC236}">
                      <a16:creationId xmlns:a16="http://schemas.microsoft.com/office/drawing/2014/main" id="{E825D6CD-98AB-436E-BAF8-851999EB7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Rectangle 143">
                  <a:extLst>
                    <a:ext uri="{FF2B5EF4-FFF2-40B4-BE49-F238E27FC236}">
                      <a16:creationId xmlns:a16="http://schemas.microsoft.com/office/drawing/2014/main" id="{E6E931CB-763F-4629-BFF2-F9A7151432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Rectangle 144">
                  <a:extLst>
                    <a:ext uri="{FF2B5EF4-FFF2-40B4-BE49-F238E27FC236}">
                      <a16:creationId xmlns:a16="http://schemas.microsoft.com/office/drawing/2014/main" id="{4607518A-809F-400B-8101-3AA0033F9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145">
                  <a:extLst>
                    <a:ext uri="{FF2B5EF4-FFF2-40B4-BE49-F238E27FC236}">
                      <a16:creationId xmlns:a16="http://schemas.microsoft.com/office/drawing/2014/main" id="{11381BD6-21EF-48B3-96FA-7935859A8E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Rectangle 146">
                  <a:extLst>
                    <a:ext uri="{FF2B5EF4-FFF2-40B4-BE49-F238E27FC236}">
                      <a16:creationId xmlns:a16="http://schemas.microsoft.com/office/drawing/2014/main" id="{57147820-C7B5-4AEC-A7AE-6833AA0CBD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Rectangle 147">
                  <a:extLst>
                    <a:ext uri="{FF2B5EF4-FFF2-40B4-BE49-F238E27FC236}">
                      <a16:creationId xmlns:a16="http://schemas.microsoft.com/office/drawing/2014/main" id="{C59802AA-F706-4DC3-B3A8-5B65C9EF44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Rectangle 148">
                  <a:extLst>
                    <a:ext uri="{FF2B5EF4-FFF2-40B4-BE49-F238E27FC236}">
                      <a16:creationId xmlns:a16="http://schemas.microsoft.com/office/drawing/2014/main" id="{2E21CE8C-EF2F-49FC-8CDC-7EBD058534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Rectangle 149">
                  <a:extLst>
                    <a:ext uri="{FF2B5EF4-FFF2-40B4-BE49-F238E27FC236}">
                      <a16:creationId xmlns:a16="http://schemas.microsoft.com/office/drawing/2014/main" id="{2C851053-ABD9-4B3B-AAC0-2BEFCB8BCA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Rectangle 150">
                  <a:extLst>
                    <a:ext uri="{FF2B5EF4-FFF2-40B4-BE49-F238E27FC236}">
                      <a16:creationId xmlns:a16="http://schemas.microsoft.com/office/drawing/2014/main" id="{BB6F9B30-6218-4406-8214-D0C60C36BC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Rectangle 151">
                  <a:extLst>
                    <a:ext uri="{FF2B5EF4-FFF2-40B4-BE49-F238E27FC236}">
                      <a16:creationId xmlns:a16="http://schemas.microsoft.com/office/drawing/2014/main" id="{73AFD43B-D0A6-4DE5-9678-8579305C3B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Rectangle 152">
                  <a:extLst>
                    <a:ext uri="{FF2B5EF4-FFF2-40B4-BE49-F238E27FC236}">
                      <a16:creationId xmlns:a16="http://schemas.microsoft.com/office/drawing/2014/main" id="{401D7FDD-BCF9-4452-96ED-72F2ADA083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" name="Rectangle 153">
                  <a:extLst>
                    <a:ext uri="{FF2B5EF4-FFF2-40B4-BE49-F238E27FC236}">
                      <a16:creationId xmlns:a16="http://schemas.microsoft.com/office/drawing/2014/main" id="{F8E54DFA-F403-428B-8AAC-7F17D34E05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54">
                  <a:extLst>
                    <a:ext uri="{FF2B5EF4-FFF2-40B4-BE49-F238E27FC236}">
                      <a16:creationId xmlns:a16="http://schemas.microsoft.com/office/drawing/2014/main" id="{17048D10-D23F-466D-855E-FB2CCFCA2D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Rectangle 155">
                  <a:extLst>
                    <a:ext uri="{FF2B5EF4-FFF2-40B4-BE49-F238E27FC236}">
                      <a16:creationId xmlns:a16="http://schemas.microsoft.com/office/drawing/2014/main" id="{8115F1D5-C0E4-4D68-AFF2-55C0BFBA23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" name="Rectangle 156">
                  <a:extLst>
                    <a:ext uri="{FF2B5EF4-FFF2-40B4-BE49-F238E27FC236}">
                      <a16:creationId xmlns:a16="http://schemas.microsoft.com/office/drawing/2014/main" id="{83717A08-3CC1-436E-BFE7-F866EC5ADA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Rectangle 157">
                  <a:extLst>
                    <a:ext uri="{FF2B5EF4-FFF2-40B4-BE49-F238E27FC236}">
                      <a16:creationId xmlns:a16="http://schemas.microsoft.com/office/drawing/2014/main" id="{2EF88C87-862D-43C4-AD8D-7CA69B6A80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Rectangle 158">
                  <a:extLst>
                    <a:ext uri="{FF2B5EF4-FFF2-40B4-BE49-F238E27FC236}">
                      <a16:creationId xmlns:a16="http://schemas.microsoft.com/office/drawing/2014/main" id="{B4F8BAE9-0ED4-474B-A6C6-3EFADF42A9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Rectangle 159">
                  <a:extLst>
                    <a:ext uri="{FF2B5EF4-FFF2-40B4-BE49-F238E27FC236}">
                      <a16:creationId xmlns:a16="http://schemas.microsoft.com/office/drawing/2014/main" id="{67D947FD-5E28-4BC1-8D73-8C74C31840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Rectangle 160">
                  <a:extLst>
                    <a:ext uri="{FF2B5EF4-FFF2-40B4-BE49-F238E27FC236}">
                      <a16:creationId xmlns:a16="http://schemas.microsoft.com/office/drawing/2014/main" id="{BCB2FFC5-DB16-4738-AE01-5BB7E0C8C9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Rectangle 161">
                  <a:extLst>
                    <a:ext uri="{FF2B5EF4-FFF2-40B4-BE49-F238E27FC236}">
                      <a16:creationId xmlns:a16="http://schemas.microsoft.com/office/drawing/2014/main" id="{95A71CB9-BB05-4768-8EA4-BA98B01776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9" name="Rectangle 162">
                  <a:extLst>
                    <a:ext uri="{FF2B5EF4-FFF2-40B4-BE49-F238E27FC236}">
                      <a16:creationId xmlns:a16="http://schemas.microsoft.com/office/drawing/2014/main" id="{29D9D531-C3BF-4F68-908E-C23E4F4597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" name="Rectangle 163">
                  <a:extLst>
                    <a:ext uri="{FF2B5EF4-FFF2-40B4-BE49-F238E27FC236}">
                      <a16:creationId xmlns:a16="http://schemas.microsoft.com/office/drawing/2014/main" id="{CBA3F747-39A5-4381-994B-C8E0C4EE8D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Rectangle 164">
                  <a:extLst>
                    <a:ext uri="{FF2B5EF4-FFF2-40B4-BE49-F238E27FC236}">
                      <a16:creationId xmlns:a16="http://schemas.microsoft.com/office/drawing/2014/main" id="{8D449EEA-A3C4-48A6-817A-5CE7F36450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" name="Rectangle 165">
                  <a:extLst>
                    <a:ext uri="{FF2B5EF4-FFF2-40B4-BE49-F238E27FC236}">
                      <a16:creationId xmlns:a16="http://schemas.microsoft.com/office/drawing/2014/main" id="{FAC286C9-9F9A-4476-9B2A-9B380C63D7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" name="Rectangle 166">
                  <a:extLst>
                    <a:ext uri="{FF2B5EF4-FFF2-40B4-BE49-F238E27FC236}">
                      <a16:creationId xmlns:a16="http://schemas.microsoft.com/office/drawing/2014/main" id="{680290D7-E77D-4366-A910-D438432828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" name="Rectangle 167">
                  <a:extLst>
                    <a:ext uri="{FF2B5EF4-FFF2-40B4-BE49-F238E27FC236}">
                      <a16:creationId xmlns:a16="http://schemas.microsoft.com/office/drawing/2014/main" id="{DAEDFE53-A3EE-4ED2-A48C-2619E7B3FF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" name="Rectangle 168">
                  <a:extLst>
                    <a:ext uri="{FF2B5EF4-FFF2-40B4-BE49-F238E27FC236}">
                      <a16:creationId xmlns:a16="http://schemas.microsoft.com/office/drawing/2014/main" id="{F583054F-C542-4597-8E58-F94DCDE3DD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" name="Rectangle 169">
                  <a:extLst>
                    <a:ext uri="{FF2B5EF4-FFF2-40B4-BE49-F238E27FC236}">
                      <a16:creationId xmlns:a16="http://schemas.microsoft.com/office/drawing/2014/main" id="{E0A57ED2-AD52-4E2F-9C34-F33223FAD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" name="Rectangle 170">
                  <a:extLst>
                    <a:ext uri="{FF2B5EF4-FFF2-40B4-BE49-F238E27FC236}">
                      <a16:creationId xmlns:a16="http://schemas.microsoft.com/office/drawing/2014/main" id="{5B471565-2619-43C0-9DFA-990B7D2D88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" name="Rectangle 171">
                  <a:extLst>
                    <a:ext uri="{FF2B5EF4-FFF2-40B4-BE49-F238E27FC236}">
                      <a16:creationId xmlns:a16="http://schemas.microsoft.com/office/drawing/2014/main" id="{90250CC7-7906-4384-A56A-C35BE6B180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" name="Rectangle 172">
                  <a:extLst>
                    <a:ext uri="{FF2B5EF4-FFF2-40B4-BE49-F238E27FC236}">
                      <a16:creationId xmlns:a16="http://schemas.microsoft.com/office/drawing/2014/main" id="{8359974C-8AA6-44A1-B6DB-00F86C5ADE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" name="Rectangle 173">
                  <a:extLst>
                    <a:ext uri="{FF2B5EF4-FFF2-40B4-BE49-F238E27FC236}">
                      <a16:creationId xmlns:a16="http://schemas.microsoft.com/office/drawing/2014/main" id="{F564FCCA-F72D-4FEF-BAFA-772C2458B8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Rectangle 174">
                  <a:extLst>
                    <a:ext uri="{FF2B5EF4-FFF2-40B4-BE49-F238E27FC236}">
                      <a16:creationId xmlns:a16="http://schemas.microsoft.com/office/drawing/2014/main" id="{8B5D12D2-1CA9-4D74-93C8-11D3875688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Rectangle 175">
                  <a:extLst>
                    <a:ext uri="{FF2B5EF4-FFF2-40B4-BE49-F238E27FC236}">
                      <a16:creationId xmlns:a16="http://schemas.microsoft.com/office/drawing/2014/main" id="{D139DC7C-FD6B-4954-9B76-D51B3B309A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Rectangle 176">
                  <a:extLst>
                    <a:ext uri="{FF2B5EF4-FFF2-40B4-BE49-F238E27FC236}">
                      <a16:creationId xmlns:a16="http://schemas.microsoft.com/office/drawing/2014/main" id="{122A6A9F-8540-4E3D-B8CF-F530EFFB42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177">
                  <a:extLst>
                    <a:ext uri="{FF2B5EF4-FFF2-40B4-BE49-F238E27FC236}">
                      <a16:creationId xmlns:a16="http://schemas.microsoft.com/office/drawing/2014/main" id="{DF3E2C2C-4C26-44F8-9D6C-7ECC16F0FC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178">
                  <a:extLst>
                    <a:ext uri="{FF2B5EF4-FFF2-40B4-BE49-F238E27FC236}">
                      <a16:creationId xmlns:a16="http://schemas.microsoft.com/office/drawing/2014/main" id="{EE9DA0D2-BB39-44F2-A9E7-7306E8B2D8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" name="Rectangle 179">
                  <a:extLst>
                    <a:ext uri="{FF2B5EF4-FFF2-40B4-BE49-F238E27FC236}">
                      <a16:creationId xmlns:a16="http://schemas.microsoft.com/office/drawing/2014/main" id="{813304E4-55F4-48C3-B669-AAB6F0FCC7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" name="Rectangle 180">
                  <a:extLst>
                    <a:ext uri="{FF2B5EF4-FFF2-40B4-BE49-F238E27FC236}">
                      <a16:creationId xmlns:a16="http://schemas.microsoft.com/office/drawing/2014/main" id="{11F611D2-E141-410F-BC04-A86E926A08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" name="Rectangle 181">
                  <a:extLst>
                    <a:ext uri="{FF2B5EF4-FFF2-40B4-BE49-F238E27FC236}">
                      <a16:creationId xmlns:a16="http://schemas.microsoft.com/office/drawing/2014/main" id="{F74B5D67-AD4C-4C63-9491-10B89D83A1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" name="Rectangle 182">
                  <a:extLst>
                    <a:ext uri="{FF2B5EF4-FFF2-40B4-BE49-F238E27FC236}">
                      <a16:creationId xmlns:a16="http://schemas.microsoft.com/office/drawing/2014/main" id="{07F629E4-81A7-47AB-918D-08C94A639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" name="Rectangle 183">
                  <a:extLst>
                    <a:ext uri="{FF2B5EF4-FFF2-40B4-BE49-F238E27FC236}">
                      <a16:creationId xmlns:a16="http://schemas.microsoft.com/office/drawing/2014/main" id="{4EB18F39-CA4F-4F9D-ABEF-75A236C539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Rectangle 184">
                  <a:extLst>
                    <a:ext uri="{FF2B5EF4-FFF2-40B4-BE49-F238E27FC236}">
                      <a16:creationId xmlns:a16="http://schemas.microsoft.com/office/drawing/2014/main" id="{0CA7B536-CE3F-4B9A-B5C3-6437292450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" name="Rectangle 185">
                  <a:extLst>
                    <a:ext uri="{FF2B5EF4-FFF2-40B4-BE49-F238E27FC236}">
                      <a16:creationId xmlns:a16="http://schemas.microsoft.com/office/drawing/2014/main" id="{56B2E099-2E4B-4DEB-9BB8-68DE05FC94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Rectangle 186">
                  <a:extLst>
                    <a:ext uri="{FF2B5EF4-FFF2-40B4-BE49-F238E27FC236}">
                      <a16:creationId xmlns:a16="http://schemas.microsoft.com/office/drawing/2014/main" id="{AA7F5546-9341-44E4-B8AC-957BB37557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Rectangle 187">
                  <a:extLst>
                    <a:ext uri="{FF2B5EF4-FFF2-40B4-BE49-F238E27FC236}">
                      <a16:creationId xmlns:a16="http://schemas.microsoft.com/office/drawing/2014/main" id="{1C0BB200-B9A1-4787-9D28-EB82616741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Rectangle 188">
                  <a:extLst>
                    <a:ext uri="{FF2B5EF4-FFF2-40B4-BE49-F238E27FC236}">
                      <a16:creationId xmlns:a16="http://schemas.microsoft.com/office/drawing/2014/main" id="{76678A99-C7E0-4250-9ED8-C9883B21D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" name="Rectangle 189">
                  <a:extLst>
                    <a:ext uri="{FF2B5EF4-FFF2-40B4-BE49-F238E27FC236}">
                      <a16:creationId xmlns:a16="http://schemas.microsoft.com/office/drawing/2014/main" id="{99AC3B9A-A176-468C-ABF4-E68D9FAEE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Rectangle 190">
                  <a:extLst>
                    <a:ext uri="{FF2B5EF4-FFF2-40B4-BE49-F238E27FC236}">
                      <a16:creationId xmlns:a16="http://schemas.microsoft.com/office/drawing/2014/main" id="{D847A16D-DA04-46BA-A738-E63004F5B3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" name="Rectangle 191">
                  <a:extLst>
                    <a:ext uri="{FF2B5EF4-FFF2-40B4-BE49-F238E27FC236}">
                      <a16:creationId xmlns:a16="http://schemas.microsoft.com/office/drawing/2014/main" id="{D60FBFB0-D27A-49D8-85CC-D00AD9B40F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" name="Rectangle 192">
                  <a:extLst>
                    <a:ext uri="{FF2B5EF4-FFF2-40B4-BE49-F238E27FC236}">
                      <a16:creationId xmlns:a16="http://schemas.microsoft.com/office/drawing/2014/main" id="{A02A2487-C74D-4955-B545-085B3D881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Rectangle 193">
                  <a:extLst>
                    <a:ext uri="{FF2B5EF4-FFF2-40B4-BE49-F238E27FC236}">
                      <a16:creationId xmlns:a16="http://schemas.microsoft.com/office/drawing/2014/main" id="{CE236D92-53E0-4D93-98E9-DDBD417829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Rectangle 194">
                  <a:extLst>
                    <a:ext uri="{FF2B5EF4-FFF2-40B4-BE49-F238E27FC236}">
                      <a16:creationId xmlns:a16="http://schemas.microsoft.com/office/drawing/2014/main" id="{1C934C73-3C4F-46B0-B8CD-A378AEEE7A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" name="Rectangle 195">
                  <a:extLst>
                    <a:ext uri="{FF2B5EF4-FFF2-40B4-BE49-F238E27FC236}">
                      <a16:creationId xmlns:a16="http://schemas.microsoft.com/office/drawing/2014/main" id="{D3FF343C-DB61-4E83-BEC5-F62AF39ED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Rectangle 196">
                  <a:extLst>
                    <a:ext uri="{FF2B5EF4-FFF2-40B4-BE49-F238E27FC236}">
                      <a16:creationId xmlns:a16="http://schemas.microsoft.com/office/drawing/2014/main" id="{2C829EA6-E07A-44C2-93D5-630357032E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" name="Rectangle 197">
                  <a:extLst>
                    <a:ext uri="{FF2B5EF4-FFF2-40B4-BE49-F238E27FC236}">
                      <a16:creationId xmlns:a16="http://schemas.microsoft.com/office/drawing/2014/main" id="{0489FDE0-0963-4872-B108-572DBDD49A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" name="Rectangle 198">
                  <a:extLst>
                    <a:ext uri="{FF2B5EF4-FFF2-40B4-BE49-F238E27FC236}">
                      <a16:creationId xmlns:a16="http://schemas.microsoft.com/office/drawing/2014/main" id="{284124E4-29C7-42E6-9237-16E301FFB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" name="Rectangle 199">
                  <a:extLst>
                    <a:ext uri="{FF2B5EF4-FFF2-40B4-BE49-F238E27FC236}">
                      <a16:creationId xmlns:a16="http://schemas.microsoft.com/office/drawing/2014/main" id="{8B0C0927-D0FB-47CF-A91A-29E0CAF97C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Rectangle 200">
                  <a:extLst>
                    <a:ext uri="{FF2B5EF4-FFF2-40B4-BE49-F238E27FC236}">
                      <a16:creationId xmlns:a16="http://schemas.microsoft.com/office/drawing/2014/main" id="{9BF810E4-DA19-476F-8EAA-DFCB63A67C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" name="Rectangle 201">
                  <a:extLst>
                    <a:ext uri="{FF2B5EF4-FFF2-40B4-BE49-F238E27FC236}">
                      <a16:creationId xmlns:a16="http://schemas.microsoft.com/office/drawing/2014/main" id="{A17AF45F-422D-4653-B59D-A0E694B338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" name="Rectangle 202">
                  <a:extLst>
                    <a:ext uri="{FF2B5EF4-FFF2-40B4-BE49-F238E27FC236}">
                      <a16:creationId xmlns:a16="http://schemas.microsoft.com/office/drawing/2014/main" id="{A8BBF887-3D31-428A-90F2-A0D0A76FFC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" name="Rectangle 203">
                  <a:extLst>
                    <a:ext uri="{FF2B5EF4-FFF2-40B4-BE49-F238E27FC236}">
                      <a16:creationId xmlns:a16="http://schemas.microsoft.com/office/drawing/2014/main" id="{A3981D18-B40C-4146-A8D2-52A0093BEA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" name="Rectangle 204">
                  <a:extLst>
                    <a:ext uri="{FF2B5EF4-FFF2-40B4-BE49-F238E27FC236}">
                      <a16:creationId xmlns:a16="http://schemas.microsoft.com/office/drawing/2014/main" id="{3A9C94F2-F7C3-4E56-BD1F-576B545533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" name="Rectangle 205">
                  <a:extLst>
                    <a:ext uri="{FF2B5EF4-FFF2-40B4-BE49-F238E27FC236}">
                      <a16:creationId xmlns:a16="http://schemas.microsoft.com/office/drawing/2014/main" id="{3410A962-FDC1-4C1C-8630-C1D49FEBB4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3" name="Rectangle 206">
                  <a:extLst>
                    <a:ext uri="{FF2B5EF4-FFF2-40B4-BE49-F238E27FC236}">
                      <a16:creationId xmlns:a16="http://schemas.microsoft.com/office/drawing/2014/main" id="{A8A7FA38-8999-4E94-9636-FB09EEF538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4" name="Rectangle 207">
                  <a:extLst>
                    <a:ext uri="{FF2B5EF4-FFF2-40B4-BE49-F238E27FC236}">
                      <a16:creationId xmlns:a16="http://schemas.microsoft.com/office/drawing/2014/main" id="{8FAAB1E6-D341-4640-92DE-3701220267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5" name="Rectangle 208">
                  <a:extLst>
                    <a:ext uri="{FF2B5EF4-FFF2-40B4-BE49-F238E27FC236}">
                      <a16:creationId xmlns:a16="http://schemas.microsoft.com/office/drawing/2014/main" id="{6B15B305-30F0-4FD2-937C-91CE195CFF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" name="Rectangle 209">
                  <a:extLst>
                    <a:ext uri="{FF2B5EF4-FFF2-40B4-BE49-F238E27FC236}">
                      <a16:creationId xmlns:a16="http://schemas.microsoft.com/office/drawing/2014/main" id="{D630C52A-5A82-4AF7-B85E-55A5C70455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Rectangle 210">
                  <a:extLst>
                    <a:ext uri="{FF2B5EF4-FFF2-40B4-BE49-F238E27FC236}">
                      <a16:creationId xmlns:a16="http://schemas.microsoft.com/office/drawing/2014/main" id="{183850D9-2565-40AE-AB2C-8CDB33C36C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8" name="Rectangle 211">
                  <a:extLst>
                    <a:ext uri="{FF2B5EF4-FFF2-40B4-BE49-F238E27FC236}">
                      <a16:creationId xmlns:a16="http://schemas.microsoft.com/office/drawing/2014/main" id="{3A666C53-810A-4474-BFDE-EC4E8636C0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Rectangle 212">
                  <a:extLst>
                    <a:ext uri="{FF2B5EF4-FFF2-40B4-BE49-F238E27FC236}">
                      <a16:creationId xmlns:a16="http://schemas.microsoft.com/office/drawing/2014/main" id="{3B984523-7EE8-4425-99C3-D71EDF02FC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" name="Rectangle 213">
                  <a:extLst>
                    <a:ext uri="{FF2B5EF4-FFF2-40B4-BE49-F238E27FC236}">
                      <a16:creationId xmlns:a16="http://schemas.microsoft.com/office/drawing/2014/main" id="{BDA16FDA-4809-49F8-B9C0-80D4C4BB36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" name="Rectangle 214">
                  <a:extLst>
                    <a:ext uri="{FF2B5EF4-FFF2-40B4-BE49-F238E27FC236}">
                      <a16:creationId xmlns:a16="http://schemas.microsoft.com/office/drawing/2014/main" id="{D4B43616-E2A0-4453-B0A2-8EBB6AF78A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" name="Rectangle 215">
                  <a:extLst>
                    <a:ext uri="{FF2B5EF4-FFF2-40B4-BE49-F238E27FC236}">
                      <a16:creationId xmlns:a16="http://schemas.microsoft.com/office/drawing/2014/main" id="{3C8C51AB-1787-432E-8E56-105724E3D1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" name="Rectangle 216">
                  <a:extLst>
                    <a:ext uri="{FF2B5EF4-FFF2-40B4-BE49-F238E27FC236}">
                      <a16:creationId xmlns:a16="http://schemas.microsoft.com/office/drawing/2014/main" id="{66709611-EE5A-4426-AA7B-195BC80564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4" name="Rectangle 217">
                  <a:extLst>
                    <a:ext uri="{FF2B5EF4-FFF2-40B4-BE49-F238E27FC236}">
                      <a16:creationId xmlns:a16="http://schemas.microsoft.com/office/drawing/2014/main" id="{F7BA65D5-8763-4BD0-8492-1AD195E5B8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" name="Rectangle 218">
                  <a:extLst>
                    <a:ext uri="{FF2B5EF4-FFF2-40B4-BE49-F238E27FC236}">
                      <a16:creationId xmlns:a16="http://schemas.microsoft.com/office/drawing/2014/main" id="{E2FF1DB2-B311-48D6-AB6A-0A8E6F4062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" name="Rectangle 219">
                  <a:extLst>
                    <a:ext uri="{FF2B5EF4-FFF2-40B4-BE49-F238E27FC236}">
                      <a16:creationId xmlns:a16="http://schemas.microsoft.com/office/drawing/2014/main" id="{7A157AB1-082A-4A75-89B0-87B05D2EAB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" name="Rectangle 220">
                  <a:extLst>
                    <a:ext uri="{FF2B5EF4-FFF2-40B4-BE49-F238E27FC236}">
                      <a16:creationId xmlns:a16="http://schemas.microsoft.com/office/drawing/2014/main" id="{FFCBF579-1214-4F89-86A8-EF48FD86E5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" name="Rectangle 221">
                  <a:extLst>
                    <a:ext uri="{FF2B5EF4-FFF2-40B4-BE49-F238E27FC236}">
                      <a16:creationId xmlns:a16="http://schemas.microsoft.com/office/drawing/2014/main" id="{EDB1CD83-5CAE-41E4-BE83-32AD9F555C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" name="Rectangle 222">
                  <a:extLst>
                    <a:ext uri="{FF2B5EF4-FFF2-40B4-BE49-F238E27FC236}">
                      <a16:creationId xmlns:a16="http://schemas.microsoft.com/office/drawing/2014/main" id="{F84990ED-8B8F-4937-AAC3-24D023F5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Rectangle 223">
                  <a:extLst>
                    <a:ext uri="{FF2B5EF4-FFF2-40B4-BE49-F238E27FC236}">
                      <a16:creationId xmlns:a16="http://schemas.microsoft.com/office/drawing/2014/main" id="{473152D3-E5EC-4AAC-B2DB-DD2B5FCBE2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1" name="Rectangle 224">
                  <a:extLst>
                    <a:ext uri="{FF2B5EF4-FFF2-40B4-BE49-F238E27FC236}">
                      <a16:creationId xmlns:a16="http://schemas.microsoft.com/office/drawing/2014/main" id="{6D07C768-AAE3-4EB6-BFDD-B8A8587ED4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2" name="Rectangle 225">
                  <a:extLst>
                    <a:ext uri="{FF2B5EF4-FFF2-40B4-BE49-F238E27FC236}">
                      <a16:creationId xmlns:a16="http://schemas.microsoft.com/office/drawing/2014/main" id="{985ABD4D-34E2-46A2-8D01-2D7566B848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3" name="Rectangle 226">
                  <a:extLst>
                    <a:ext uri="{FF2B5EF4-FFF2-40B4-BE49-F238E27FC236}">
                      <a16:creationId xmlns:a16="http://schemas.microsoft.com/office/drawing/2014/main" id="{D65779DB-95CC-4878-899A-F65E61BBDA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" name="Rectangle 227">
                  <a:extLst>
                    <a:ext uri="{FF2B5EF4-FFF2-40B4-BE49-F238E27FC236}">
                      <a16:creationId xmlns:a16="http://schemas.microsoft.com/office/drawing/2014/main" id="{BE4000DD-BB29-41A9-9556-19121721E8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5" name="Rectangle 228">
                  <a:extLst>
                    <a:ext uri="{FF2B5EF4-FFF2-40B4-BE49-F238E27FC236}">
                      <a16:creationId xmlns:a16="http://schemas.microsoft.com/office/drawing/2014/main" id="{7C586D08-519C-4F97-BFD6-CAF8FB7B71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" name="Rectangle 229">
                  <a:extLst>
                    <a:ext uri="{FF2B5EF4-FFF2-40B4-BE49-F238E27FC236}">
                      <a16:creationId xmlns:a16="http://schemas.microsoft.com/office/drawing/2014/main" id="{8097BB95-08A0-4C90-9282-1E59FB32D8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" name="Rectangle 230">
                  <a:extLst>
                    <a:ext uri="{FF2B5EF4-FFF2-40B4-BE49-F238E27FC236}">
                      <a16:creationId xmlns:a16="http://schemas.microsoft.com/office/drawing/2014/main" id="{001EA445-5C5D-4FA2-87E1-41B81FC3EC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" name="Rectangle 231">
                  <a:extLst>
                    <a:ext uri="{FF2B5EF4-FFF2-40B4-BE49-F238E27FC236}">
                      <a16:creationId xmlns:a16="http://schemas.microsoft.com/office/drawing/2014/main" id="{2CDDD39C-E0C1-42A3-B55D-E118F74980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Rectangle 232">
                  <a:extLst>
                    <a:ext uri="{FF2B5EF4-FFF2-40B4-BE49-F238E27FC236}">
                      <a16:creationId xmlns:a16="http://schemas.microsoft.com/office/drawing/2014/main" id="{1F3A924E-5FC0-4F19-8871-882ACBC23E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0" name="Rectangle 233">
                  <a:extLst>
                    <a:ext uri="{FF2B5EF4-FFF2-40B4-BE49-F238E27FC236}">
                      <a16:creationId xmlns:a16="http://schemas.microsoft.com/office/drawing/2014/main" id="{74FD269C-10E4-42EB-B85D-E7303F6434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1" name="Rectangle 234">
                  <a:extLst>
                    <a:ext uri="{FF2B5EF4-FFF2-40B4-BE49-F238E27FC236}">
                      <a16:creationId xmlns:a16="http://schemas.microsoft.com/office/drawing/2014/main" id="{64FA2F6D-F811-4C21-A7B9-C6B5E796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2" name="Rectangle 235">
                  <a:extLst>
                    <a:ext uri="{FF2B5EF4-FFF2-40B4-BE49-F238E27FC236}">
                      <a16:creationId xmlns:a16="http://schemas.microsoft.com/office/drawing/2014/main" id="{3EC021FA-FE09-45F8-A4A9-94082558C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3" name="Rectangle 236">
                  <a:extLst>
                    <a:ext uri="{FF2B5EF4-FFF2-40B4-BE49-F238E27FC236}">
                      <a16:creationId xmlns:a16="http://schemas.microsoft.com/office/drawing/2014/main" id="{13B58553-C9EC-4850-BD23-5756BBDFCA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4" name="Rectangle 237">
                  <a:extLst>
                    <a:ext uri="{FF2B5EF4-FFF2-40B4-BE49-F238E27FC236}">
                      <a16:creationId xmlns:a16="http://schemas.microsoft.com/office/drawing/2014/main" id="{1D07D911-E884-4634-B437-8C76C96EE3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5" name="Rectangle 238">
                  <a:extLst>
                    <a:ext uri="{FF2B5EF4-FFF2-40B4-BE49-F238E27FC236}">
                      <a16:creationId xmlns:a16="http://schemas.microsoft.com/office/drawing/2014/main" id="{F7B59E40-246C-4000-9EF8-BA8E2DC856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" name="Rectangle 239">
                  <a:extLst>
                    <a:ext uri="{FF2B5EF4-FFF2-40B4-BE49-F238E27FC236}">
                      <a16:creationId xmlns:a16="http://schemas.microsoft.com/office/drawing/2014/main" id="{026A9C60-C698-4485-AE64-D41A12DA1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" name="Rectangle 240">
                  <a:extLst>
                    <a:ext uri="{FF2B5EF4-FFF2-40B4-BE49-F238E27FC236}">
                      <a16:creationId xmlns:a16="http://schemas.microsoft.com/office/drawing/2014/main" id="{57464765-E6EC-49B1-A091-046834C1EE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8" name="Rectangle 241">
                  <a:extLst>
                    <a:ext uri="{FF2B5EF4-FFF2-40B4-BE49-F238E27FC236}">
                      <a16:creationId xmlns:a16="http://schemas.microsoft.com/office/drawing/2014/main" id="{55908181-7B76-4676-A6C5-E848025A83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Rectangle 242">
                  <a:extLst>
                    <a:ext uri="{FF2B5EF4-FFF2-40B4-BE49-F238E27FC236}">
                      <a16:creationId xmlns:a16="http://schemas.microsoft.com/office/drawing/2014/main" id="{23A54E1F-7B12-462A-97B7-F1D29C3D96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0" name="Rectangle 243">
                  <a:extLst>
                    <a:ext uri="{FF2B5EF4-FFF2-40B4-BE49-F238E27FC236}">
                      <a16:creationId xmlns:a16="http://schemas.microsoft.com/office/drawing/2014/main" id="{D31104B3-5ECA-435C-A2E9-446E13096D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" name="Rectangle 244">
                  <a:extLst>
                    <a:ext uri="{FF2B5EF4-FFF2-40B4-BE49-F238E27FC236}">
                      <a16:creationId xmlns:a16="http://schemas.microsoft.com/office/drawing/2014/main" id="{D3A794A5-1915-4C00-A2F0-29BCFA528A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" name="Rectangle 245">
                  <a:extLst>
                    <a:ext uri="{FF2B5EF4-FFF2-40B4-BE49-F238E27FC236}">
                      <a16:creationId xmlns:a16="http://schemas.microsoft.com/office/drawing/2014/main" id="{D17DB670-E5C6-470B-96F5-EC67A05CC7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" name="Rectangle 246">
                  <a:extLst>
                    <a:ext uri="{FF2B5EF4-FFF2-40B4-BE49-F238E27FC236}">
                      <a16:creationId xmlns:a16="http://schemas.microsoft.com/office/drawing/2014/main" id="{AE7C0365-7850-4A2A-8020-D093AE0449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4" name="Rectangle 247">
                  <a:extLst>
                    <a:ext uri="{FF2B5EF4-FFF2-40B4-BE49-F238E27FC236}">
                      <a16:creationId xmlns:a16="http://schemas.microsoft.com/office/drawing/2014/main" id="{CF3F468F-352D-4929-BE74-6D33BD712E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5" name="Rectangle 248">
                  <a:extLst>
                    <a:ext uri="{FF2B5EF4-FFF2-40B4-BE49-F238E27FC236}">
                      <a16:creationId xmlns:a16="http://schemas.microsoft.com/office/drawing/2014/main" id="{C8D9FA5D-B71A-4663-A758-808FE11105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6" name="Rectangle 249">
                  <a:extLst>
                    <a:ext uri="{FF2B5EF4-FFF2-40B4-BE49-F238E27FC236}">
                      <a16:creationId xmlns:a16="http://schemas.microsoft.com/office/drawing/2014/main" id="{A778C730-6C41-4A3E-9580-EDC9BD107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" name="Rectangle 250">
                  <a:extLst>
                    <a:ext uri="{FF2B5EF4-FFF2-40B4-BE49-F238E27FC236}">
                      <a16:creationId xmlns:a16="http://schemas.microsoft.com/office/drawing/2014/main" id="{482A8BD1-3316-46C6-B4B9-5C8AFD61BE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8" name="Rectangle 251">
                  <a:extLst>
                    <a:ext uri="{FF2B5EF4-FFF2-40B4-BE49-F238E27FC236}">
                      <a16:creationId xmlns:a16="http://schemas.microsoft.com/office/drawing/2014/main" id="{F6375DE6-E3DD-4388-AD43-F7D7562D11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" name="Rectangle 252">
                  <a:extLst>
                    <a:ext uri="{FF2B5EF4-FFF2-40B4-BE49-F238E27FC236}">
                      <a16:creationId xmlns:a16="http://schemas.microsoft.com/office/drawing/2014/main" id="{101E1862-2444-4946-8DD8-FC36D4EC6E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" name="Rectangle 253">
                  <a:extLst>
                    <a:ext uri="{FF2B5EF4-FFF2-40B4-BE49-F238E27FC236}">
                      <a16:creationId xmlns:a16="http://schemas.microsoft.com/office/drawing/2014/main" id="{A2989E29-69F9-4C89-BAB4-AEEB43C72F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" name="Rectangle 254">
                  <a:extLst>
                    <a:ext uri="{FF2B5EF4-FFF2-40B4-BE49-F238E27FC236}">
                      <a16:creationId xmlns:a16="http://schemas.microsoft.com/office/drawing/2014/main" id="{10C03559-7097-45E1-A71A-60DDBA236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2" name="Rectangle 255">
                  <a:extLst>
                    <a:ext uri="{FF2B5EF4-FFF2-40B4-BE49-F238E27FC236}">
                      <a16:creationId xmlns:a16="http://schemas.microsoft.com/office/drawing/2014/main" id="{F5F9808E-1677-4DFD-B83E-7823E6E3B7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" name="Rectangle 256">
                  <a:extLst>
                    <a:ext uri="{FF2B5EF4-FFF2-40B4-BE49-F238E27FC236}">
                      <a16:creationId xmlns:a16="http://schemas.microsoft.com/office/drawing/2014/main" id="{0BE2D5A4-0DA7-47D9-9812-7FB81AD9C5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" name="Rectangle 257">
                  <a:extLst>
                    <a:ext uri="{FF2B5EF4-FFF2-40B4-BE49-F238E27FC236}">
                      <a16:creationId xmlns:a16="http://schemas.microsoft.com/office/drawing/2014/main" id="{0BB6A567-7550-4BA0-9D8E-956C16DB2A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5" name="Rectangle 258">
                  <a:extLst>
                    <a:ext uri="{FF2B5EF4-FFF2-40B4-BE49-F238E27FC236}">
                      <a16:creationId xmlns:a16="http://schemas.microsoft.com/office/drawing/2014/main" id="{D46EF413-B069-49EF-905A-B6832D36CA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6" name="Rectangle 259">
                  <a:extLst>
                    <a:ext uri="{FF2B5EF4-FFF2-40B4-BE49-F238E27FC236}">
                      <a16:creationId xmlns:a16="http://schemas.microsoft.com/office/drawing/2014/main" id="{C8C7CBC8-47A8-47D1-A1C3-3540615D07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" name="Rectangle 260">
                  <a:extLst>
                    <a:ext uri="{FF2B5EF4-FFF2-40B4-BE49-F238E27FC236}">
                      <a16:creationId xmlns:a16="http://schemas.microsoft.com/office/drawing/2014/main" id="{EFE5AC76-905A-4834-9DE3-F638ECE373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" name="Rectangle 261">
                  <a:extLst>
                    <a:ext uri="{FF2B5EF4-FFF2-40B4-BE49-F238E27FC236}">
                      <a16:creationId xmlns:a16="http://schemas.microsoft.com/office/drawing/2014/main" id="{58F404E3-8102-4EF8-BB40-4423B36154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" name="Rectangle 262">
                  <a:extLst>
                    <a:ext uri="{FF2B5EF4-FFF2-40B4-BE49-F238E27FC236}">
                      <a16:creationId xmlns:a16="http://schemas.microsoft.com/office/drawing/2014/main" id="{E3DA770C-8C75-4BC9-803C-7FF6D4C9E3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" name="Rectangle 263">
                  <a:extLst>
                    <a:ext uri="{FF2B5EF4-FFF2-40B4-BE49-F238E27FC236}">
                      <a16:creationId xmlns:a16="http://schemas.microsoft.com/office/drawing/2014/main" id="{902D5CFF-0075-4F4D-B170-14A606A6B5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" name="Rectangle 264">
                  <a:extLst>
                    <a:ext uri="{FF2B5EF4-FFF2-40B4-BE49-F238E27FC236}">
                      <a16:creationId xmlns:a16="http://schemas.microsoft.com/office/drawing/2014/main" id="{1E3A526F-EB61-42E3-B01A-DE469ED107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" name="Rectangle 265">
                  <a:extLst>
                    <a:ext uri="{FF2B5EF4-FFF2-40B4-BE49-F238E27FC236}">
                      <a16:creationId xmlns:a16="http://schemas.microsoft.com/office/drawing/2014/main" id="{B7B9DD5E-D22D-49F7-8647-52DAAD2695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" name="Rectangle 266">
                  <a:extLst>
                    <a:ext uri="{FF2B5EF4-FFF2-40B4-BE49-F238E27FC236}">
                      <a16:creationId xmlns:a16="http://schemas.microsoft.com/office/drawing/2014/main" id="{51B02286-04C6-49B8-84EF-C6424CDCD5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" name="Rectangle 267">
                  <a:extLst>
                    <a:ext uri="{FF2B5EF4-FFF2-40B4-BE49-F238E27FC236}">
                      <a16:creationId xmlns:a16="http://schemas.microsoft.com/office/drawing/2014/main" id="{4F53E30D-15D1-49EA-A03C-4577A13A4E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" name="Rectangle 268">
                  <a:extLst>
                    <a:ext uri="{FF2B5EF4-FFF2-40B4-BE49-F238E27FC236}">
                      <a16:creationId xmlns:a16="http://schemas.microsoft.com/office/drawing/2014/main" id="{0E034555-F93E-4BA6-8B02-757DA645E0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Rectangle 269">
                  <a:extLst>
                    <a:ext uri="{FF2B5EF4-FFF2-40B4-BE49-F238E27FC236}">
                      <a16:creationId xmlns:a16="http://schemas.microsoft.com/office/drawing/2014/main" id="{676FFF02-9977-401B-A0B0-81DC1D7C48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" name="Rectangle 270">
                  <a:extLst>
                    <a:ext uri="{FF2B5EF4-FFF2-40B4-BE49-F238E27FC236}">
                      <a16:creationId xmlns:a16="http://schemas.microsoft.com/office/drawing/2014/main" id="{650B1345-C20E-4C32-B82E-5467AE9FAE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" name="Rectangle 271">
                  <a:extLst>
                    <a:ext uri="{FF2B5EF4-FFF2-40B4-BE49-F238E27FC236}">
                      <a16:creationId xmlns:a16="http://schemas.microsoft.com/office/drawing/2014/main" id="{277E964C-F6CD-4710-99D5-C233099268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Rectangle 272">
                  <a:extLst>
                    <a:ext uri="{FF2B5EF4-FFF2-40B4-BE49-F238E27FC236}">
                      <a16:creationId xmlns:a16="http://schemas.microsoft.com/office/drawing/2014/main" id="{7B2162A8-00BD-4F55-BBC0-2EF850F2E5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" name="Rectangle 273">
                  <a:extLst>
                    <a:ext uri="{FF2B5EF4-FFF2-40B4-BE49-F238E27FC236}">
                      <a16:creationId xmlns:a16="http://schemas.microsoft.com/office/drawing/2014/main" id="{57A7C1BF-5CC1-46BF-A73D-D9C9B7B114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" name="Rectangle 274">
                  <a:extLst>
                    <a:ext uri="{FF2B5EF4-FFF2-40B4-BE49-F238E27FC236}">
                      <a16:creationId xmlns:a16="http://schemas.microsoft.com/office/drawing/2014/main" id="{2806894F-9406-4EF7-A551-1DFF1671D6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" name="Rectangle 275">
                  <a:extLst>
                    <a:ext uri="{FF2B5EF4-FFF2-40B4-BE49-F238E27FC236}">
                      <a16:creationId xmlns:a16="http://schemas.microsoft.com/office/drawing/2014/main" id="{451A8FA6-3935-472F-8B04-0D62F5ED26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" name="Rectangle 276">
                  <a:extLst>
                    <a:ext uri="{FF2B5EF4-FFF2-40B4-BE49-F238E27FC236}">
                      <a16:creationId xmlns:a16="http://schemas.microsoft.com/office/drawing/2014/main" id="{33C378F9-8240-4FE5-A7A8-17A169F455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" name="Rectangle 277">
                  <a:extLst>
                    <a:ext uri="{FF2B5EF4-FFF2-40B4-BE49-F238E27FC236}">
                      <a16:creationId xmlns:a16="http://schemas.microsoft.com/office/drawing/2014/main" id="{39D338C6-9E45-4C69-A47F-E9770ED630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" name="Rectangle 278">
                  <a:extLst>
                    <a:ext uri="{FF2B5EF4-FFF2-40B4-BE49-F238E27FC236}">
                      <a16:creationId xmlns:a16="http://schemas.microsoft.com/office/drawing/2014/main" id="{62AB2BD2-25D0-49CB-B813-76D669031D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" name="Rectangle 279">
                  <a:extLst>
                    <a:ext uri="{FF2B5EF4-FFF2-40B4-BE49-F238E27FC236}">
                      <a16:creationId xmlns:a16="http://schemas.microsoft.com/office/drawing/2014/main" id="{B07FBA14-2FF2-4C8B-8BE9-51392814D7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" name="Rectangle 280">
                  <a:extLst>
                    <a:ext uri="{FF2B5EF4-FFF2-40B4-BE49-F238E27FC236}">
                      <a16:creationId xmlns:a16="http://schemas.microsoft.com/office/drawing/2014/main" id="{1B397A47-0B5F-4613-8F4B-F4B4AA3A23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" name="Rectangle 281">
                  <a:extLst>
                    <a:ext uri="{FF2B5EF4-FFF2-40B4-BE49-F238E27FC236}">
                      <a16:creationId xmlns:a16="http://schemas.microsoft.com/office/drawing/2014/main" id="{3339EA1B-008B-4328-B84E-0982ACECCE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" name="Rectangle 282">
                  <a:extLst>
                    <a:ext uri="{FF2B5EF4-FFF2-40B4-BE49-F238E27FC236}">
                      <a16:creationId xmlns:a16="http://schemas.microsoft.com/office/drawing/2014/main" id="{E253C393-F974-4452-9371-B73ADDA08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" name="Rectangle 283">
                  <a:extLst>
                    <a:ext uri="{FF2B5EF4-FFF2-40B4-BE49-F238E27FC236}">
                      <a16:creationId xmlns:a16="http://schemas.microsoft.com/office/drawing/2014/main" id="{BDFEA81C-8FF4-49A4-B59C-61B49BAEAA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" name="Rectangle 284">
                  <a:extLst>
                    <a:ext uri="{FF2B5EF4-FFF2-40B4-BE49-F238E27FC236}">
                      <a16:creationId xmlns:a16="http://schemas.microsoft.com/office/drawing/2014/main" id="{583A04F1-FF3B-4DC4-80B2-72C20FE37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" name="Rectangle 285">
                  <a:extLst>
                    <a:ext uri="{FF2B5EF4-FFF2-40B4-BE49-F238E27FC236}">
                      <a16:creationId xmlns:a16="http://schemas.microsoft.com/office/drawing/2014/main" id="{C21AFB71-E6CA-4E0E-BA0B-48407F492E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" name="Rectangle 286">
                  <a:extLst>
                    <a:ext uri="{FF2B5EF4-FFF2-40B4-BE49-F238E27FC236}">
                      <a16:creationId xmlns:a16="http://schemas.microsoft.com/office/drawing/2014/main" id="{F3F53AD5-A867-4FE1-944A-B1A343A266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" name="Rectangle 287">
                  <a:extLst>
                    <a:ext uri="{FF2B5EF4-FFF2-40B4-BE49-F238E27FC236}">
                      <a16:creationId xmlns:a16="http://schemas.microsoft.com/office/drawing/2014/main" id="{DFBC5316-EE80-4E0A-88A7-460CBEA3AC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" name="Rectangle 288">
                  <a:extLst>
                    <a:ext uri="{FF2B5EF4-FFF2-40B4-BE49-F238E27FC236}">
                      <a16:creationId xmlns:a16="http://schemas.microsoft.com/office/drawing/2014/main" id="{89C05A12-0879-4C99-B9A8-3438F714AB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" name="Rectangle 289">
                  <a:extLst>
                    <a:ext uri="{FF2B5EF4-FFF2-40B4-BE49-F238E27FC236}">
                      <a16:creationId xmlns:a16="http://schemas.microsoft.com/office/drawing/2014/main" id="{740D81ED-0D4E-46E2-9385-F280F60B79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" name="Rectangle 290">
                  <a:extLst>
                    <a:ext uri="{FF2B5EF4-FFF2-40B4-BE49-F238E27FC236}">
                      <a16:creationId xmlns:a16="http://schemas.microsoft.com/office/drawing/2014/main" id="{A821C5BC-68FE-4667-B1C2-2BD92AF90A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" name="Rectangle 291">
                  <a:extLst>
                    <a:ext uri="{FF2B5EF4-FFF2-40B4-BE49-F238E27FC236}">
                      <a16:creationId xmlns:a16="http://schemas.microsoft.com/office/drawing/2014/main" id="{9C4DF883-0D63-4B61-9C0F-77873E5F2B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" name="Rectangle 292">
                  <a:extLst>
                    <a:ext uri="{FF2B5EF4-FFF2-40B4-BE49-F238E27FC236}">
                      <a16:creationId xmlns:a16="http://schemas.microsoft.com/office/drawing/2014/main" id="{CDFB2332-3D9A-4125-BD9B-516AA7F98D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" name="Rectangle 293">
                  <a:extLst>
                    <a:ext uri="{FF2B5EF4-FFF2-40B4-BE49-F238E27FC236}">
                      <a16:creationId xmlns:a16="http://schemas.microsoft.com/office/drawing/2014/main" id="{FAC2874C-6D7F-4C8D-9C9E-11FA111812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" name="Rectangle 294">
                  <a:extLst>
                    <a:ext uri="{FF2B5EF4-FFF2-40B4-BE49-F238E27FC236}">
                      <a16:creationId xmlns:a16="http://schemas.microsoft.com/office/drawing/2014/main" id="{7DFA87B6-C70B-479E-8E10-DAAA50F66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" name="Rectangle 295">
                  <a:extLst>
                    <a:ext uri="{FF2B5EF4-FFF2-40B4-BE49-F238E27FC236}">
                      <a16:creationId xmlns:a16="http://schemas.microsoft.com/office/drawing/2014/main" id="{F0A580EC-7588-43DC-ACC0-33CE4CFB8B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" name="Rectangle 296">
                  <a:extLst>
                    <a:ext uri="{FF2B5EF4-FFF2-40B4-BE49-F238E27FC236}">
                      <a16:creationId xmlns:a16="http://schemas.microsoft.com/office/drawing/2014/main" id="{9C874778-0EB9-4BFC-9582-775606EBA5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" name="Rectangle 297">
                  <a:extLst>
                    <a:ext uri="{FF2B5EF4-FFF2-40B4-BE49-F238E27FC236}">
                      <a16:creationId xmlns:a16="http://schemas.microsoft.com/office/drawing/2014/main" id="{093FAE62-52D7-48CE-AED0-A775677F12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" name="Rectangle 298">
                  <a:extLst>
                    <a:ext uri="{FF2B5EF4-FFF2-40B4-BE49-F238E27FC236}">
                      <a16:creationId xmlns:a16="http://schemas.microsoft.com/office/drawing/2014/main" id="{B54EF6F2-187C-4D99-B402-8D8F86E3A7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" name="Rectangle 299">
                  <a:extLst>
                    <a:ext uri="{FF2B5EF4-FFF2-40B4-BE49-F238E27FC236}">
                      <a16:creationId xmlns:a16="http://schemas.microsoft.com/office/drawing/2014/main" id="{27682251-94BB-478B-97F9-859EB8AAE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" name="Rectangle 300">
                  <a:extLst>
                    <a:ext uri="{FF2B5EF4-FFF2-40B4-BE49-F238E27FC236}">
                      <a16:creationId xmlns:a16="http://schemas.microsoft.com/office/drawing/2014/main" id="{E4B24081-5A82-425D-B199-8A7471C282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" name="Rectangle 301">
                  <a:extLst>
                    <a:ext uri="{FF2B5EF4-FFF2-40B4-BE49-F238E27FC236}">
                      <a16:creationId xmlns:a16="http://schemas.microsoft.com/office/drawing/2014/main" id="{363D33CA-6F4A-4407-B672-D1C8C02455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" name="Rectangle 302">
                  <a:extLst>
                    <a:ext uri="{FF2B5EF4-FFF2-40B4-BE49-F238E27FC236}">
                      <a16:creationId xmlns:a16="http://schemas.microsoft.com/office/drawing/2014/main" id="{BCF83AEC-12E9-4BBE-ACFF-CB467DCA21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" name="Rectangle 303">
                  <a:extLst>
                    <a:ext uri="{FF2B5EF4-FFF2-40B4-BE49-F238E27FC236}">
                      <a16:creationId xmlns:a16="http://schemas.microsoft.com/office/drawing/2014/main" id="{407F438F-E959-4296-94CB-14A48106E1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Rectangle 304">
                  <a:extLst>
                    <a:ext uri="{FF2B5EF4-FFF2-40B4-BE49-F238E27FC236}">
                      <a16:creationId xmlns:a16="http://schemas.microsoft.com/office/drawing/2014/main" id="{B4E618B3-6D61-446F-9187-CB11698F80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" name="Rectangle 305">
                  <a:extLst>
                    <a:ext uri="{FF2B5EF4-FFF2-40B4-BE49-F238E27FC236}">
                      <a16:creationId xmlns:a16="http://schemas.microsoft.com/office/drawing/2014/main" id="{FF9177A5-8B77-47EA-80B7-E140319091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" name="Rectangle 306">
                  <a:extLst>
                    <a:ext uri="{FF2B5EF4-FFF2-40B4-BE49-F238E27FC236}">
                      <a16:creationId xmlns:a16="http://schemas.microsoft.com/office/drawing/2014/main" id="{492B4A4E-1407-4EF4-9C64-99169EA38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" name="Rectangle 307">
                  <a:extLst>
                    <a:ext uri="{FF2B5EF4-FFF2-40B4-BE49-F238E27FC236}">
                      <a16:creationId xmlns:a16="http://schemas.microsoft.com/office/drawing/2014/main" id="{B2227939-C5FB-420E-8258-B4B6CDD7AC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" name="Rectangle 308">
                  <a:extLst>
                    <a:ext uri="{FF2B5EF4-FFF2-40B4-BE49-F238E27FC236}">
                      <a16:creationId xmlns:a16="http://schemas.microsoft.com/office/drawing/2014/main" id="{87F676A0-55B9-401C-BF71-4F1C6EFF59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" name="Rectangle 309">
                  <a:extLst>
                    <a:ext uri="{FF2B5EF4-FFF2-40B4-BE49-F238E27FC236}">
                      <a16:creationId xmlns:a16="http://schemas.microsoft.com/office/drawing/2014/main" id="{C6A529A6-D2D9-425E-8A23-0F5DEDD076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" name="Rectangle 310">
                  <a:extLst>
                    <a:ext uri="{FF2B5EF4-FFF2-40B4-BE49-F238E27FC236}">
                      <a16:creationId xmlns:a16="http://schemas.microsoft.com/office/drawing/2014/main" id="{BC384A89-5873-48F8-A940-C4B7AE25A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" name="Rectangle 311">
                  <a:extLst>
                    <a:ext uri="{FF2B5EF4-FFF2-40B4-BE49-F238E27FC236}">
                      <a16:creationId xmlns:a16="http://schemas.microsoft.com/office/drawing/2014/main" id="{AD7EF468-F5FA-4E94-B0B4-8E582C9AE4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" name="Rectangle 312">
                  <a:extLst>
                    <a:ext uri="{FF2B5EF4-FFF2-40B4-BE49-F238E27FC236}">
                      <a16:creationId xmlns:a16="http://schemas.microsoft.com/office/drawing/2014/main" id="{EADEDB98-AB7F-443D-804D-53C6873FA6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" name="Rectangle 313">
                  <a:extLst>
                    <a:ext uri="{FF2B5EF4-FFF2-40B4-BE49-F238E27FC236}">
                      <a16:creationId xmlns:a16="http://schemas.microsoft.com/office/drawing/2014/main" id="{4E9FEF6E-C3E8-4635-A205-DF2DEE2E9B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" name="Rectangle 314">
                  <a:extLst>
                    <a:ext uri="{FF2B5EF4-FFF2-40B4-BE49-F238E27FC236}">
                      <a16:creationId xmlns:a16="http://schemas.microsoft.com/office/drawing/2014/main" id="{F38F0A21-345B-48C9-A21D-AB41EF6D73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" name="Rectangle 315">
                  <a:extLst>
                    <a:ext uri="{FF2B5EF4-FFF2-40B4-BE49-F238E27FC236}">
                      <a16:creationId xmlns:a16="http://schemas.microsoft.com/office/drawing/2014/main" id="{80DBE1B6-396A-493E-8C3F-C039833AA5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" name="Rectangle 316">
                  <a:extLst>
                    <a:ext uri="{FF2B5EF4-FFF2-40B4-BE49-F238E27FC236}">
                      <a16:creationId xmlns:a16="http://schemas.microsoft.com/office/drawing/2014/main" id="{DA376B03-3248-454A-85B9-A0E99A158D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" name="Rectangle 317">
                  <a:extLst>
                    <a:ext uri="{FF2B5EF4-FFF2-40B4-BE49-F238E27FC236}">
                      <a16:creationId xmlns:a16="http://schemas.microsoft.com/office/drawing/2014/main" id="{5B4CB337-C81B-4807-9EB5-CEF7FC1999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" name="Rectangle 318">
                  <a:extLst>
                    <a:ext uri="{FF2B5EF4-FFF2-40B4-BE49-F238E27FC236}">
                      <a16:creationId xmlns:a16="http://schemas.microsoft.com/office/drawing/2014/main" id="{AC3BEE40-A5D9-491A-AA2B-784EF55EBF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" name="Rectangle 319">
                  <a:extLst>
                    <a:ext uri="{FF2B5EF4-FFF2-40B4-BE49-F238E27FC236}">
                      <a16:creationId xmlns:a16="http://schemas.microsoft.com/office/drawing/2014/main" id="{8E5E91BC-0A5C-49BA-84C0-BFC1C1C065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" name="Rectangle 320">
                  <a:extLst>
                    <a:ext uri="{FF2B5EF4-FFF2-40B4-BE49-F238E27FC236}">
                      <a16:creationId xmlns:a16="http://schemas.microsoft.com/office/drawing/2014/main" id="{F0E9AB83-6443-467B-B458-C70453A7EB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" name="Rectangle 321">
                  <a:extLst>
                    <a:ext uri="{FF2B5EF4-FFF2-40B4-BE49-F238E27FC236}">
                      <a16:creationId xmlns:a16="http://schemas.microsoft.com/office/drawing/2014/main" id="{422B9D79-5540-4F37-9AF7-35D16C13FE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" name="Rectangle 322">
                  <a:extLst>
                    <a:ext uri="{FF2B5EF4-FFF2-40B4-BE49-F238E27FC236}">
                      <a16:creationId xmlns:a16="http://schemas.microsoft.com/office/drawing/2014/main" id="{0A6B3BAF-D604-4709-9F2C-D6B3B08E87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Rectangle 323">
                  <a:extLst>
                    <a:ext uri="{FF2B5EF4-FFF2-40B4-BE49-F238E27FC236}">
                      <a16:creationId xmlns:a16="http://schemas.microsoft.com/office/drawing/2014/main" id="{4483E6F4-CBDE-47B5-BB4B-26F3A204F0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" name="Rectangle 324">
                  <a:extLst>
                    <a:ext uri="{FF2B5EF4-FFF2-40B4-BE49-F238E27FC236}">
                      <a16:creationId xmlns:a16="http://schemas.microsoft.com/office/drawing/2014/main" id="{FDC429DB-C165-4D8E-85A3-6B8723066D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" name="Rectangle 325">
                  <a:extLst>
                    <a:ext uri="{FF2B5EF4-FFF2-40B4-BE49-F238E27FC236}">
                      <a16:creationId xmlns:a16="http://schemas.microsoft.com/office/drawing/2014/main" id="{C44747F3-BEC5-48A8-B2DF-C5BE0EB6CD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3" name="Rectangle 326">
                  <a:extLst>
                    <a:ext uri="{FF2B5EF4-FFF2-40B4-BE49-F238E27FC236}">
                      <a16:creationId xmlns:a16="http://schemas.microsoft.com/office/drawing/2014/main" id="{1B5F47D5-71E5-4DA9-B069-DD63EC105F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" name="Rectangle 327">
                  <a:extLst>
                    <a:ext uri="{FF2B5EF4-FFF2-40B4-BE49-F238E27FC236}">
                      <a16:creationId xmlns:a16="http://schemas.microsoft.com/office/drawing/2014/main" id="{0EBA3FC2-E483-4072-8F46-D46BBACD5F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5" name="Rectangle 328">
                  <a:extLst>
                    <a:ext uri="{FF2B5EF4-FFF2-40B4-BE49-F238E27FC236}">
                      <a16:creationId xmlns:a16="http://schemas.microsoft.com/office/drawing/2014/main" id="{D40BEA71-7411-4F20-B0BB-BC3F5A0392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6" name="Rectangle 329">
                  <a:extLst>
                    <a:ext uri="{FF2B5EF4-FFF2-40B4-BE49-F238E27FC236}">
                      <a16:creationId xmlns:a16="http://schemas.microsoft.com/office/drawing/2014/main" id="{3DF55911-22F0-4172-A89C-B78C6B39FE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" name="Rectangle 330">
                  <a:extLst>
                    <a:ext uri="{FF2B5EF4-FFF2-40B4-BE49-F238E27FC236}">
                      <a16:creationId xmlns:a16="http://schemas.microsoft.com/office/drawing/2014/main" id="{E7201904-E08C-41BF-A5EA-77A28D7280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" name="Rectangle 331">
                  <a:extLst>
                    <a:ext uri="{FF2B5EF4-FFF2-40B4-BE49-F238E27FC236}">
                      <a16:creationId xmlns:a16="http://schemas.microsoft.com/office/drawing/2014/main" id="{578E3C62-3191-442C-923B-813E85A87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Rectangle 332">
                  <a:extLst>
                    <a:ext uri="{FF2B5EF4-FFF2-40B4-BE49-F238E27FC236}">
                      <a16:creationId xmlns:a16="http://schemas.microsoft.com/office/drawing/2014/main" id="{DD50B44C-E1D6-4709-A0B2-531C846021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" name="Rectangle 333">
                  <a:extLst>
                    <a:ext uri="{FF2B5EF4-FFF2-40B4-BE49-F238E27FC236}">
                      <a16:creationId xmlns:a16="http://schemas.microsoft.com/office/drawing/2014/main" id="{02CD9AD9-41A6-46CC-A63F-9FEF414F34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" name="Rectangle 334">
                  <a:extLst>
                    <a:ext uri="{FF2B5EF4-FFF2-40B4-BE49-F238E27FC236}">
                      <a16:creationId xmlns:a16="http://schemas.microsoft.com/office/drawing/2014/main" id="{879A679D-7103-4A71-B6A1-D22930208A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" name="Rectangle 335">
                  <a:extLst>
                    <a:ext uri="{FF2B5EF4-FFF2-40B4-BE49-F238E27FC236}">
                      <a16:creationId xmlns:a16="http://schemas.microsoft.com/office/drawing/2014/main" id="{F8F7DA34-445F-4981-BE97-4FE902DEBD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" name="Rectangle 336">
                  <a:extLst>
                    <a:ext uri="{FF2B5EF4-FFF2-40B4-BE49-F238E27FC236}">
                      <a16:creationId xmlns:a16="http://schemas.microsoft.com/office/drawing/2014/main" id="{3A103AFF-E720-4BCF-A1E2-5C668F3525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" name="Rectangle 337">
                  <a:extLst>
                    <a:ext uri="{FF2B5EF4-FFF2-40B4-BE49-F238E27FC236}">
                      <a16:creationId xmlns:a16="http://schemas.microsoft.com/office/drawing/2014/main" id="{F8BE3FE8-32C7-41F0-A9C1-28544F3DCA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" name="Rectangle 338">
                  <a:extLst>
                    <a:ext uri="{FF2B5EF4-FFF2-40B4-BE49-F238E27FC236}">
                      <a16:creationId xmlns:a16="http://schemas.microsoft.com/office/drawing/2014/main" id="{F2737CD5-02AA-439B-9946-0ADE1E1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" name="Rectangle 339">
                  <a:extLst>
                    <a:ext uri="{FF2B5EF4-FFF2-40B4-BE49-F238E27FC236}">
                      <a16:creationId xmlns:a16="http://schemas.microsoft.com/office/drawing/2014/main" id="{2AFF9ACD-0312-4057-8462-5F7968936D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" name="Rectangle 340">
                  <a:extLst>
                    <a:ext uri="{FF2B5EF4-FFF2-40B4-BE49-F238E27FC236}">
                      <a16:creationId xmlns:a16="http://schemas.microsoft.com/office/drawing/2014/main" id="{73CD121F-44E3-488E-95BB-F02D3EFB3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8" name="Rectangle 341">
                  <a:extLst>
                    <a:ext uri="{FF2B5EF4-FFF2-40B4-BE49-F238E27FC236}">
                      <a16:creationId xmlns:a16="http://schemas.microsoft.com/office/drawing/2014/main" id="{148D254C-0B43-443B-BBB0-418D1371CE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" name="Rectangle 342">
                  <a:extLst>
                    <a:ext uri="{FF2B5EF4-FFF2-40B4-BE49-F238E27FC236}">
                      <a16:creationId xmlns:a16="http://schemas.microsoft.com/office/drawing/2014/main" id="{77CE6016-A850-4B6B-B2EE-14D14918C9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" name="Rectangle 343">
                  <a:extLst>
                    <a:ext uri="{FF2B5EF4-FFF2-40B4-BE49-F238E27FC236}">
                      <a16:creationId xmlns:a16="http://schemas.microsoft.com/office/drawing/2014/main" id="{33628F46-7AEF-4305-BB56-2779707D98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" name="Rectangle 344">
                  <a:extLst>
                    <a:ext uri="{FF2B5EF4-FFF2-40B4-BE49-F238E27FC236}">
                      <a16:creationId xmlns:a16="http://schemas.microsoft.com/office/drawing/2014/main" id="{ADAC87FC-92E8-4983-9A80-73EE5FAA37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" name="Rectangle 345">
                  <a:extLst>
                    <a:ext uri="{FF2B5EF4-FFF2-40B4-BE49-F238E27FC236}">
                      <a16:creationId xmlns:a16="http://schemas.microsoft.com/office/drawing/2014/main" id="{C36A161A-74C1-4C42-8914-D5CB73DA4D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" name="Rectangle 346">
                  <a:extLst>
                    <a:ext uri="{FF2B5EF4-FFF2-40B4-BE49-F238E27FC236}">
                      <a16:creationId xmlns:a16="http://schemas.microsoft.com/office/drawing/2014/main" id="{8CD506ED-C331-4A94-AB57-1700A8401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" name="Rectangle 347">
                  <a:extLst>
                    <a:ext uri="{FF2B5EF4-FFF2-40B4-BE49-F238E27FC236}">
                      <a16:creationId xmlns:a16="http://schemas.microsoft.com/office/drawing/2014/main" id="{650A05D8-6E8E-4E0B-983B-95C7C268D3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" name="Rectangle 348">
                  <a:extLst>
                    <a:ext uri="{FF2B5EF4-FFF2-40B4-BE49-F238E27FC236}">
                      <a16:creationId xmlns:a16="http://schemas.microsoft.com/office/drawing/2014/main" id="{4DFC5231-58FD-4741-8634-9F1C9B9048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" name="Rectangle 349">
                  <a:extLst>
                    <a:ext uri="{FF2B5EF4-FFF2-40B4-BE49-F238E27FC236}">
                      <a16:creationId xmlns:a16="http://schemas.microsoft.com/office/drawing/2014/main" id="{37BD2C23-1242-48F2-8136-C5AC1D377C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" name="Rectangle 350">
                  <a:extLst>
                    <a:ext uri="{FF2B5EF4-FFF2-40B4-BE49-F238E27FC236}">
                      <a16:creationId xmlns:a16="http://schemas.microsoft.com/office/drawing/2014/main" id="{7FEDABEF-6DF7-421C-ACB6-EC2C2FBF14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" name="Rectangle 351">
                  <a:extLst>
                    <a:ext uri="{FF2B5EF4-FFF2-40B4-BE49-F238E27FC236}">
                      <a16:creationId xmlns:a16="http://schemas.microsoft.com/office/drawing/2014/main" id="{EF3FE5EF-28DA-46F0-A1C0-0B2D295069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" name="Rectangle 352">
                  <a:extLst>
                    <a:ext uri="{FF2B5EF4-FFF2-40B4-BE49-F238E27FC236}">
                      <a16:creationId xmlns:a16="http://schemas.microsoft.com/office/drawing/2014/main" id="{0EE83031-BF46-4D2A-ACBA-9C82B92AD3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" name="Rectangle 353">
                  <a:extLst>
                    <a:ext uri="{FF2B5EF4-FFF2-40B4-BE49-F238E27FC236}">
                      <a16:creationId xmlns:a16="http://schemas.microsoft.com/office/drawing/2014/main" id="{70485227-7CE8-487F-9FB7-99B2C891A6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" name="Rectangle 354">
                  <a:extLst>
                    <a:ext uri="{FF2B5EF4-FFF2-40B4-BE49-F238E27FC236}">
                      <a16:creationId xmlns:a16="http://schemas.microsoft.com/office/drawing/2014/main" id="{AEFBCE89-9C42-4407-BFA7-90E9AB6EED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" name="Rectangle 355">
                  <a:extLst>
                    <a:ext uri="{FF2B5EF4-FFF2-40B4-BE49-F238E27FC236}">
                      <a16:creationId xmlns:a16="http://schemas.microsoft.com/office/drawing/2014/main" id="{D1EF3C12-4CB2-4949-B197-0E66853CCE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" name="Rectangle 356">
                  <a:extLst>
                    <a:ext uri="{FF2B5EF4-FFF2-40B4-BE49-F238E27FC236}">
                      <a16:creationId xmlns:a16="http://schemas.microsoft.com/office/drawing/2014/main" id="{8363AC81-F89B-4A8C-89D2-816E12AC6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" name="Rectangle 357">
                  <a:extLst>
                    <a:ext uri="{FF2B5EF4-FFF2-40B4-BE49-F238E27FC236}">
                      <a16:creationId xmlns:a16="http://schemas.microsoft.com/office/drawing/2014/main" id="{E7775D06-1C50-4CF7-813B-6013D15BF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5" name="Rectangle 358">
                  <a:extLst>
                    <a:ext uri="{FF2B5EF4-FFF2-40B4-BE49-F238E27FC236}">
                      <a16:creationId xmlns:a16="http://schemas.microsoft.com/office/drawing/2014/main" id="{8AF870B4-68D5-4C52-9CF7-37674322E1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6" name="Rectangle 359">
                  <a:extLst>
                    <a:ext uri="{FF2B5EF4-FFF2-40B4-BE49-F238E27FC236}">
                      <a16:creationId xmlns:a16="http://schemas.microsoft.com/office/drawing/2014/main" id="{5B6863E5-64D3-4EA1-BD03-9F54B166E3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7" name="Rectangle 360">
                  <a:extLst>
                    <a:ext uri="{FF2B5EF4-FFF2-40B4-BE49-F238E27FC236}">
                      <a16:creationId xmlns:a16="http://schemas.microsoft.com/office/drawing/2014/main" id="{057B27FE-3537-421B-8205-766DC4835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8" name="Rectangle 361">
                  <a:extLst>
                    <a:ext uri="{FF2B5EF4-FFF2-40B4-BE49-F238E27FC236}">
                      <a16:creationId xmlns:a16="http://schemas.microsoft.com/office/drawing/2014/main" id="{A7A405BC-E6AD-4BCC-ABD6-6027701726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9" name="Rectangle 362">
                  <a:extLst>
                    <a:ext uri="{FF2B5EF4-FFF2-40B4-BE49-F238E27FC236}">
                      <a16:creationId xmlns:a16="http://schemas.microsoft.com/office/drawing/2014/main" id="{9AEE42EC-5A32-45F6-B73D-449BD9B33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" name="Rectangle 363">
                  <a:extLst>
                    <a:ext uri="{FF2B5EF4-FFF2-40B4-BE49-F238E27FC236}">
                      <a16:creationId xmlns:a16="http://schemas.microsoft.com/office/drawing/2014/main" id="{5BF02BD0-7A7E-469E-A434-CF9D497590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" name="Rectangle 364">
                  <a:extLst>
                    <a:ext uri="{FF2B5EF4-FFF2-40B4-BE49-F238E27FC236}">
                      <a16:creationId xmlns:a16="http://schemas.microsoft.com/office/drawing/2014/main" id="{122ED77A-8B23-4DB7-9DC4-741C8735EE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" name="Rectangle 365">
                  <a:extLst>
                    <a:ext uri="{FF2B5EF4-FFF2-40B4-BE49-F238E27FC236}">
                      <a16:creationId xmlns:a16="http://schemas.microsoft.com/office/drawing/2014/main" id="{716A23BE-EDEF-42E4-8F01-6EEDC2DED1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" name="Rectangle 366">
                  <a:extLst>
                    <a:ext uri="{FF2B5EF4-FFF2-40B4-BE49-F238E27FC236}">
                      <a16:creationId xmlns:a16="http://schemas.microsoft.com/office/drawing/2014/main" id="{24D2957B-782A-4677-B170-90E665073A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" name="Rectangle 367">
                  <a:extLst>
                    <a:ext uri="{FF2B5EF4-FFF2-40B4-BE49-F238E27FC236}">
                      <a16:creationId xmlns:a16="http://schemas.microsoft.com/office/drawing/2014/main" id="{91EF2E66-8702-447F-B509-98E4EEAD75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" name="Rectangle 368">
                  <a:extLst>
                    <a:ext uri="{FF2B5EF4-FFF2-40B4-BE49-F238E27FC236}">
                      <a16:creationId xmlns:a16="http://schemas.microsoft.com/office/drawing/2014/main" id="{906600CF-E2DD-4B3E-81D4-1487302F8C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" name="Rectangle 369">
                  <a:extLst>
                    <a:ext uri="{FF2B5EF4-FFF2-40B4-BE49-F238E27FC236}">
                      <a16:creationId xmlns:a16="http://schemas.microsoft.com/office/drawing/2014/main" id="{D87D959F-C769-49B8-AA0C-EAE1B18513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" name="Rectangle 370">
                  <a:extLst>
                    <a:ext uri="{FF2B5EF4-FFF2-40B4-BE49-F238E27FC236}">
                      <a16:creationId xmlns:a16="http://schemas.microsoft.com/office/drawing/2014/main" id="{28281B65-E6A6-433D-A322-738114F3AF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8" name="Rectangle 371">
                  <a:extLst>
                    <a:ext uri="{FF2B5EF4-FFF2-40B4-BE49-F238E27FC236}">
                      <a16:creationId xmlns:a16="http://schemas.microsoft.com/office/drawing/2014/main" id="{E7F8852A-F09C-4AEF-9FEF-E7BDC40A12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9" name="Rectangle 372">
                  <a:extLst>
                    <a:ext uri="{FF2B5EF4-FFF2-40B4-BE49-F238E27FC236}">
                      <a16:creationId xmlns:a16="http://schemas.microsoft.com/office/drawing/2014/main" id="{259D244E-4B06-49B3-854D-92BE15FE77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" name="Rectangle 373">
                  <a:extLst>
                    <a:ext uri="{FF2B5EF4-FFF2-40B4-BE49-F238E27FC236}">
                      <a16:creationId xmlns:a16="http://schemas.microsoft.com/office/drawing/2014/main" id="{59EE37F5-D432-4617-B91E-40031AF3C4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" name="Rectangle 374">
                  <a:extLst>
                    <a:ext uri="{FF2B5EF4-FFF2-40B4-BE49-F238E27FC236}">
                      <a16:creationId xmlns:a16="http://schemas.microsoft.com/office/drawing/2014/main" id="{B2190477-5327-4519-8672-5E9E389E7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" name="Rectangle 375">
                  <a:extLst>
                    <a:ext uri="{FF2B5EF4-FFF2-40B4-BE49-F238E27FC236}">
                      <a16:creationId xmlns:a16="http://schemas.microsoft.com/office/drawing/2014/main" id="{87A6A967-2254-41C6-9A06-55F868EE57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" name="Rectangle 376">
                  <a:extLst>
                    <a:ext uri="{FF2B5EF4-FFF2-40B4-BE49-F238E27FC236}">
                      <a16:creationId xmlns:a16="http://schemas.microsoft.com/office/drawing/2014/main" id="{09946066-4C92-4055-ACCD-5D0ACE9585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" name="Rectangle 377">
                  <a:extLst>
                    <a:ext uri="{FF2B5EF4-FFF2-40B4-BE49-F238E27FC236}">
                      <a16:creationId xmlns:a16="http://schemas.microsoft.com/office/drawing/2014/main" id="{42059895-7E39-4E74-8729-DD565EB315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" name="Rectangle 378">
                  <a:extLst>
                    <a:ext uri="{FF2B5EF4-FFF2-40B4-BE49-F238E27FC236}">
                      <a16:creationId xmlns:a16="http://schemas.microsoft.com/office/drawing/2014/main" id="{D5D316D6-78D0-4A21-8F89-59E67C977A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" name="Rectangle 379">
                  <a:extLst>
                    <a:ext uri="{FF2B5EF4-FFF2-40B4-BE49-F238E27FC236}">
                      <a16:creationId xmlns:a16="http://schemas.microsoft.com/office/drawing/2014/main" id="{1180E892-F1AB-4298-BE58-AA293525B0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" name="Rectangle 380">
                  <a:extLst>
                    <a:ext uri="{FF2B5EF4-FFF2-40B4-BE49-F238E27FC236}">
                      <a16:creationId xmlns:a16="http://schemas.microsoft.com/office/drawing/2014/main" id="{08C2C05A-7DB9-453F-801B-0EE9802D60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" name="Rectangle 381">
                  <a:extLst>
                    <a:ext uri="{FF2B5EF4-FFF2-40B4-BE49-F238E27FC236}">
                      <a16:creationId xmlns:a16="http://schemas.microsoft.com/office/drawing/2014/main" id="{F950AC77-304F-463F-B8CC-0245C31E11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" name="Rectangle 382">
                  <a:extLst>
                    <a:ext uri="{FF2B5EF4-FFF2-40B4-BE49-F238E27FC236}">
                      <a16:creationId xmlns:a16="http://schemas.microsoft.com/office/drawing/2014/main" id="{A0CAAEB1-6A80-47C8-9008-8F5C1A587B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" name="Rectangle 383">
                  <a:extLst>
                    <a:ext uri="{FF2B5EF4-FFF2-40B4-BE49-F238E27FC236}">
                      <a16:creationId xmlns:a16="http://schemas.microsoft.com/office/drawing/2014/main" id="{16959E05-673D-478B-91F3-C083358BFD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" name="Rectangle 384">
                  <a:extLst>
                    <a:ext uri="{FF2B5EF4-FFF2-40B4-BE49-F238E27FC236}">
                      <a16:creationId xmlns:a16="http://schemas.microsoft.com/office/drawing/2014/main" id="{646BD1F0-8627-45AB-8001-ADA9A9F9C2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" name="Rectangle 385">
                  <a:extLst>
                    <a:ext uri="{FF2B5EF4-FFF2-40B4-BE49-F238E27FC236}">
                      <a16:creationId xmlns:a16="http://schemas.microsoft.com/office/drawing/2014/main" id="{146CF91C-EF21-41A7-8CE4-C681B5416B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" name="Rectangle 386">
                  <a:extLst>
                    <a:ext uri="{FF2B5EF4-FFF2-40B4-BE49-F238E27FC236}">
                      <a16:creationId xmlns:a16="http://schemas.microsoft.com/office/drawing/2014/main" id="{2849A706-FE9A-4E3F-94DB-4A635816F4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" name="Rectangle 387">
                  <a:extLst>
                    <a:ext uri="{FF2B5EF4-FFF2-40B4-BE49-F238E27FC236}">
                      <a16:creationId xmlns:a16="http://schemas.microsoft.com/office/drawing/2014/main" id="{C0ABF424-2EF5-4B84-B804-55A32207F7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" name="Rectangle 388">
                  <a:extLst>
                    <a:ext uri="{FF2B5EF4-FFF2-40B4-BE49-F238E27FC236}">
                      <a16:creationId xmlns:a16="http://schemas.microsoft.com/office/drawing/2014/main" id="{78743826-1DE0-43E8-8F45-1CD509B4BD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6" name="Rectangle 389">
                  <a:extLst>
                    <a:ext uri="{FF2B5EF4-FFF2-40B4-BE49-F238E27FC236}">
                      <a16:creationId xmlns:a16="http://schemas.microsoft.com/office/drawing/2014/main" id="{1F86732D-2BB3-4A7C-AF5C-9F53A0FF8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7" name="Rectangle 390">
                  <a:extLst>
                    <a:ext uri="{FF2B5EF4-FFF2-40B4-BE49-F238E27FC236}">
                      <a16:creationId xmlns:a16="http://schemas.microsoft.com/office/drawing/2014/main" id="{7065B675-0473-4EED-A841-5C227F79E1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8" name="Rectangle 391">
                  <a:extLst>
                    <a:ext uri="{FF2B5EF4-FFF2-40B4-BE49-F238E27FC236}">
                      <a16:creationId xmlns:a16="http://schemas.microsoft.com/office/drawing/2014/main" id="{1AB534A7-D49C-43DF-B7A9-12BD6AD0F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9" name="Rectangle 392">
                  <a:extLst>
                    <a:ext uri="{FF2B5EF4-FFF2-40B4-BE49-F238E27FC236}">
                      <a16:creationId xmlns:a16="http://schemas.microsoft.com/office/drawing/2014/main" id="{6DCEE51B-3921-4819-BB8B-E98882A3F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" name="Rectangle 393">
                  <a:extLst>
                    <a:ext uri="{FF2B5EF4-FFF2-40B4-BE49-F238E27FC236}">
                      <a16:creationId xmlns:a16="http://schemas.microsoft.com/office/drawing/2014/main" id="{0280EFC4-4A21-432C-A1D5-47E6EB314C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" name="Rectangle 394">
                  <a:extLst>
                    <a:ext uri="{FF2B5EF4-FFF2-40B4-BE49-F238E27FC236}">
                      <a16:creationId xmlns:a16="http://schemas.microsoft.com/office/drawing/2014/main" id="{1B740728-D1BE-4F5F-9720-2406FB8321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" name="Rectangle 395">
                  <a:extLst>
                    <a:ext uri="{FF2B5EF4-FFF2-40B4-BE49-F238E27FC236}">
                      <a16:creationId xmlns:a16="http://schemas.microsoft.com/office/drawing/2014/main" id="{BB55B274-855C-4C23-B46B-FEBB90D9B0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" name="Rectangle 396">
                  <a:extLst>
                    <a:ext uri="{FF2B5EF4-FFF2-40B4-BE49-F238E27FC236}">
                      <a16:creationId xmlns:a16="http://schemas.microsoft.com/office/drawing/2014/main" id="{4724DC0D-F93A-4BD4-B617-BB7A071EA5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4" name="Rectangle 397">
                  <a:extLst>
                    <a:ext uri="{FF2B5EF4-FFF2-40B4-BE49-F238E27FC236}">
                      <a16:creationId xmlns:a16="http://schemas.microsoft.com/office/drawing/2014/main" id="{7E0238D3-D880-4C35-9B94-07C3CBAB7D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" name="Rectangle 398">
                  <a:extLst>
                    <a:ext uri="{FF2B5EF4-FFF2-40B4-BE49-F238E27FC236}">
                      <a16:creationId xmlns:a16="http://schemas.microsoft.com/office/drawing/2014/main" id="{F43FB63F-E143-4E84-9470-D3A7BE6472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" name="Rectangle 399">
                  <a:extLst>
                    <a:ext uri="{FF2B5EF4-FFF2-40B4-BE49-F238E27FC236}">
                      <a16:creationId xmlns:a16="http://schemas.microsoft.com/office/drawing/2014/main" id="{A77CA217-E0B7-4C18-ADE6-158F1FB62D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7" name="Rectangle 400">
                  <a:extLst>
                    <a:ext uri="{FF2B5EF4-FFF2-40B4-BE49-F238E27FC236}">
                      <a16:creationId xmlns:a16="http://schemas.microsoft.com/office/drawing/2014/main" id="{084FB174-DC61-49BF-B078-995B3F7CD4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8" name="Rectangle 401">
                  <a:extLst>
                    <a:ext uri="{FF2B5EF4-FFF2-40B4-BE49-F238E27FC236}">
                      <a16:creationId xmlns:a16="http://schemas.microsoft.com/office/drawing/2014/main" id="{4F56078C-A42B-483D-A624-CCEAAB9FCD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" name="Rectangle 402">
                  <a:extLst>
                    <a:ext uri="{FF2B5EF4-FFF2-40B4-BE49-F238E27FC236}">
                      <a16:creationId xmlns:a16="http://schemas.microsoft.com/office/drawing/2014/main" id="{0EC4EFE6-1FAB-4AD6-A002-DB8A6307E6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0" name="Rectangle 403">
                  <a:extLst>
                    <a:ext uri="{FF2B5EF4-FFF2-40B4-BE49-F238E27FC236}">
                      <a16:creationId xmlns:a16="http://schemas.microsoft.com/office/drawing/2014/main" id="{FD00D2F5-8CEC-4968-BD04-591EC0FBAC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" name="Rectangle 404">
                  <a:extLst>
                    <a:ext uri="{FF2B5EF4-FFF2-40B4-BE49-F238E27FC236}">
                      <a16:creationId xmlns:a16="http://schemas.microsoft.com/office/drawing/2014/main" id="{267F64DE-9C91-4645-8AD6-CB8AA6204D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2" name="Rectangle 405">
                  <a:extLst>
                    <a:ext uri="{FF2B5EF4-FFF2-40B4-BE49-F238E27FC236}">
                      <a16:creationId xmlns:a16="http://schemas.microsoft.com/office/drawing/2014/main" id="{9DA1EDBD-D4BB-474A-A77C-1348154D11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3" name="Rectangle 406">
                  <a:extLst>
                    <a:ext uri="{FF2B5EF4-FFF2-40B4-BE49-F238E27FC236}">
                      <a16:creationId xmlns:a16="http://schemas.microsoft.com/office/drawing/2014/main" id="{7FD79992-8B8F-4652-8C8B-7DFAE8F428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" name="Rectangle 407">
                  <a:extLst>
                    <a:ext uri="{FF2B5EF4-FFF2-40B4-BE49-F238E27FC236}">
                      <a16:creationId xmlns:a16="http://schemas.microsoft.com/office/drawing/2014/main" id="{DCB8471D-E097-4B3F-A646-CC9C359A59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" name="Line 408">
                <a:extLst>
                  <a:ext uri="{FF2B5EF4-FFF2-40B4-BE49-F238E27FC236}">
                    <a16:creationId xmlns:a16="http://schemas.microsoft.com/office/drawing/2014/main" id="{3870C224-9F3F-4634-ABE4-4B43A4D76D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" name="Line 409">
                <a:extLst>
                  <a:ext uri="{FF2B5EF4-FFF2-40B4-BE49-F238E27FC236}">
                    <a16:creationId xmlns:a16="http://schemas.microsoft.com/office/drawing/2014/main" id="{5A8FD8B6-7614-4E0E-940A-83AB770A5A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" name="Text Box 410">
              <a:extLst>
                <a:ext uri="{FF2B5EF4-FFF2-40B4-BE49-F238E27FC236}">
                  <a16:creationId xmlns:a16="http://schemas.microsoft.com/office/drawing/2014/main" id="{3B84E2D5-4BE0-474B-B588-3981FE4D8C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7" name="Text Box 411">
              <a:extLst>
                <a:ext uri="{FF2B5EF4-FFF2-40B4-BE49-F238E27FC236}">
                  <a16:creationId xmlns:a16="http://schemas.microsoft.com/office/drawing/2014/main" id="{5A5985E0-026D-4B47-9C25-DDBE7FF51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9" name="Text Box 412">
              <a:extLst>
                <a:ext uri="{FF2B5EF4-FFF2-40B4-BE49-F238E27FC236}">
                  <a16:creationId xmlns:a16="http://schemas.microsoft.com/office/drawing/2014/main" id="{EEA989EF-2168-41DA-96E5-B41C353F1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1" name="Text Box 413">
              <a:extLst>
                <a:ext uri="{FF2B5EF4-FFF2-40B4-BE49-F238E27FC236}">
                  <a16:creationId xmlns:a16="http://schemas.microsoft.com/office/drawing/2014/main" id="{BD1E2292-BE32-4762-9864-BC497F247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2" name="Text Box 414">
              <a:extLst>
                <a:ext uri="{FF2B5EF4-FFF2-40B4-BE49-F238E27FC236}">
                  <a16:creationId xmlns:a16="http://schemas.microsoft.com/office/drawing/2014/main" id="{C42B1869-84BC-4AC7-A44E-7F962EAE9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3" name="Text Box 415">
              <a:extLst>
                <a:ext uri="{FF2B5EF4-FFF2-40B4-BE49-F238E27FC236}">
                  <a16:creationId xmlns:a16="http://schemas.microsoft.com/office/drawing/2014/main" id="{E56EE2EE-AC8F-4DF8-B008-BE71A1490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4" name="Text Box 416">
              <a:extLst>
                <a:ext uri="{FF2B5EF4-FFF2-40B4-BE49-F238E27FC236}">
                  <a16:creationId xmlns:a16="http://schemas.microsoft.com/office/drawing/2014/main" id="{E37A0050-DCF1-4835-89AF-FC311E76A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15" name="Text Box 417">
              <a:extLst>
                <a:ext uri="{FF2B5EF4-FFF2-40B4-BE49-F238E27FC236}">
                  <a16:creationId xmlns:a16="http://schemas.microsoft.com/office/drawing/2014/main" id="{8E81E255-0972-40EB-8616-6AA900F00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16" name="Text Box 418">
              <a:extLst>
                <a:ext uri="{FF2B5EF4-FFF2-40B4-BE49-F238E27FC236}">
                  <a16:creationId xmlns:a16="http://schemas.microsoft.com/office/drawing/2014/main" id="{FD55E8E3-E248-421B-8766-B36D99C9C5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17" name="Text Box 419">
              <a:extLst>
                <a:ext uri="{FF2B5EF4-FFF2-40B4-BE49-F238E27FC236}">
                  <a16:creationId xmlns:a16="http://schemas.microsoft.com/office/drawing/2014/main" id="{F259D2BE-FB41-42FC-AC2A-4E3644E04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18" name="Text Box 420">
              <a:extLst>
                <a:ext uri="{FF2B5EF4-FFF2-40B4-BE49-F238E27FC236}">
                  <a16:creationId xmlns:a16="http://schemas.microsoft.com/office/drawing/2014/main" id="{F5087BD4-7B18-496A-BB49-0AC51F9B6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19" name="Text Box 421">
              <a:extLst>
                <a:ext uri="{FF2B5EF4-FFF2-40B4-BE49-F238E27FC236}">
                  <a16:creationId xmlns:a16="http://schemas.microsoft.com/office/drawing/2014/main" id="{7CF5774E-AFC5-4B1B-A6E4-90198C7CDF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0" name="Text Box 422">
              <a:extLst>
                <a:ext uri="{FF2B5EF4-FFF2-40B4-BE49-F238E27FC236}">
                  <a16:creationId xmlns:a16="http://schemas.microsoft.com/office/drawing/2014/main" id="{93B5D3DC-6B61-4811-A497-0D70C0840E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1" name="Text Box 423">
              <a:extLst>
                <a:ext uri="{FF2B5EF4-FFF2-40B4-BE49-F238E27FC236}">
                  <a16:creationId xmlns:a16="http://schemas.microsoft.com/office/drawing/2014/main" id="{2CE0A8E7-2502-4509-9ABC-CA2D8254D5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2" name="Text Box 424">
              <a:extLst>
                <a:ext uri="{FF2B5EF4-FFF2-40B4-BE49-F238E27FC236}">
                  <a16:creationId xmlns:a16="http://schemas.microsoft.com/office/drawing/2014/main" id="{BD0954FF-B64B-4F0C-ADCA-BD3D0807B2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3" name="Text Box 425">
              <a:extLst>
                <a:ext uri="{FF2B5EF4-FFF2-40B4-BE49-F238E27FC236}">
                  <a16:creationId xmlns:a16="http://schemas.microsoft.com/office/drawing/2014/main" id="{F9E2B46E-BC18-4E83-90D8-8E0FB6120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4" name="Text Box 426">
              <a:extLst>
                <a:ext uri="{FF2B5EF4-FFF2-40B4-BE49-F238E27FC236}">
                  <a16:creationId xmlns:a16="http://schemas.microsoft.com/office/drawing/2014/main" id="{7A2C346E-AE5A-4154-AD0E-1A06162CA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5" name="Text Box 427">
              <a:extLst>
                <a:ext uri="{FF2B5EF4-FFF2-40B4-BE49-F238E27FC236}">
                  <a16:creationId xmlns:a16="http://schemas.microsoft.com/office/drawing/2014/main" id="{6C502509-05BE-4DB2-9000-3DDB260075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6" name="Text Box 428">
              <a:extLst>
                <a:ext uri="{FF2B5EF4-FFF2-40B4-BE49-F238E27FC236}">
                  <a16:creationId xmlns:a16="http://schemas.microsoft.com/office/drawing/2014/main" id="{E40C74B9-0422-4356-9FDA-B88B6CBC4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7" name="Text Box 429">
              <a:extLst>
                <a:ext uri="{FF2B5EF4-FFF2-40B4-BE49-F238E27FC236}">
                  <a16:creationId xmlns:a16="http://schemas.microsoft.com/office/drawing/2014/main" id="{31106915-68B6-4A05-9B43-B207A18332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8" name="Text Box 430">
              <a:extLst>
                <a:ext uri="{FF2B5EF4-FFF2-40B4-BE49-F238E27FC236}">
                  <a16:creationId xmlns:a16="http://schemas.microsoft.com/office/drawing/2014/main" id="{62406592-60B4-4A84-89F3-350FEF4DF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9" name="Text Box 431">
              <a:extLst>
                <a:ext uri="{FF2B5EF4-FFF2-40B4-BE49-F238E27FC236}">
                  <a16:creationId xmlns:a16="http://schemas.microsoft.com/office/drawing/2014/main" id="{DCFAEF3E-8B4E-4769-B4C7-506CEAD2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30" name="Text Box 432">
              <a:extLst>
                <a:ext uri="{FF2B5EF4-FFF2-40B4-BE49-F238E27FC236}">
                  <a16:creationId xmlns:a16="http://schemas.microsoft.com/office/drawing/2014/main" id="{F7625E10-E471-4736-8109-504E1BDED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31" name="Text Box 433">
              <a:extLst>
                <a:ext uri="{FF2B5EF4-FFF2-40B4-BE49-F238E27FC236}">
                  <a16:creationId xmlns:a16="http://schemas.microsoft.com/office/drawing/2014/main" id="{987206C0-0D99-42A1-8211-3692D2033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32" name="Text Box 434">
              <a:extLst>
                <a:ext uri="{FF2B5EF4-FFF2-40B4-BE49-F238E27FC236}">
                  <a16:creationId xmlns:a16="http://schemas.microsoft.com/office/drawing/2014/main" id="{1BF61AEA-AC0B-4AF0-83BD-1E2FB9284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33" name="Text Box 435">
              <a:extLst>
                <a:ext uri="{FF2B5EF4-FFF2-40B4-BE49-F238E27FC236}">
                  <a16:creationId xmlns:a16="http://schemas.microsoft.com/office/drawing/2014/main" id="{5CD9370A-9AC2-4F11-BC76-A458C9EB1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34" name="Text Box 436">
              <a:extLst>
                <a:ext uri="{FF2B5EF4-FFF2-40B4-BE49-F238E27FC236}">
                  <a16:creationId xmlns:a16="http://schemas.microsoft.com/office/drawing/2014/main" id="{D3DECD5B-32EF-4BFD-AC88-3EBE047444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Text Box 437">
              <a:extLst>
                <a:ext uri="{FF2B5EF4-FFF2-40B4-BE49-F238E27FC236}">
                  <a16:creationId xmlns:a16="http://schemas.microsoft.com/office/drawing/2014/main" id="{293F6F78-524B-49C0-A289-D2DF7BE0F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6" name="Text Box 438">
              <a:extLst>
                <a:ext uri="{FF2B5EF4-FFF2-40B4-BE49-F238E27FC236}">
                  <a16:creationId xmlns:a16="http://schemas.microsoft.com/office/drawing/2014/main" id="{3E4A8E27-4D61-4465-97D2-C5CDC49E8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7" name="Text Box 439">
              <a:extLst>
                <a:ext uri="{FF2B5EF4-FFF2-40B4-BE49-F238E27FC236}">
                  <a16:creationId xmlns:a16="http://schemas.microsoft.com/office/drawing/2014/main" id="{ED5D7273-40E7-44E1-A70F-BCC1D368D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38" name="Text Box 440">
              <a:extLst>
                <a:ext uri="{FF2B5EF4-FFF2-40B4-BE49-F238E27FC236}">
                  <a16:creationId xmlns:a16="http://schemas.microsoft.com/office/drawing/2014/main" id="{C269B243-2592-46E7-9D4A-9D3DA349A8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39" name="Text Box 441">
              <a:extLst>
                <a:ext uri="{FF2B5EF4-FFF2-40B4-BE49-F238E27FC236}">
                  <a16:creationId xmlns:a16="http://schemas.microsoft.com/office/drawing/2014/main" id="{5B8C6634-3458-412D-847F-1A1492942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40" name="Text Box 442">
              <a:extLst>
                <a:ext uri="{FF2B5EF4-FFF2-40B4-BE49-F238E27FC236}">
                  <a16:creationId xmlns:a16="http://schemas.microsoft.com/office/drawing/2014/main" id="{7F1BEDB7-06D6-4B1A-8721-9C24CEC4D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41" name="Text Box 443">
              <a:extLst>
                <a:ext uri="{FF2B5EF4-FFF2-40B4-BE49-F238E27FC236}">
                  <a16:creationId xmlns:a16="http://schemas.microsoft.com/office/drawing/2014/main" id="{CC3B525B-65B2-4E10-8EF3-AE2907AEF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42" name="Text Box 444">
              <a:extLst>
                <a:ext uri="{FF2B5EF4-FFF2-40B4-BE49-F238E27FC236}">
                  <a16:creationId xmlns:a16="http://schemas.microsoft.com/office/drawing/2014/main" id="{4431A3DE-82B1-4EDC-9E0F-A3E87CD9A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43" name="Text Box 445">
              <a:extLst>
                <a:ext uri="{FF2B5EF4-FFF2-40B4-BE49-F238E27FC236}">
                  <a16:creationId xmlns:a16="http://schemas.microsoft.com/office/drawing/2014/main" id="{2FE84DBE-6332-464F-AE0D-587410F73C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44" name="Text Box 446">
              <a:extLst>
                <a:ext uri="{FF2B5EF4-FFF2-40B4-BE49-F238E27FC236}">
                  <a16:creationId xmlns:a16="http://schemas.microsoft.com/office/drawing/2014/main" id="{457109DB-043C-4171-B422-7B71CE11D9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45" name="Text Box 447">
              <a:extLst>
                <a:ext uri="{FF2B5EF4-FFF2-40B4-BE49-F238E27FC236}">
                  <a16:creationId xmlns:a16="http://schemas.microsoft.com/office/drawing/2014/main" id="{8B8782C8-11D2-4A11-AABB-900CCC300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46" name="Text Box 448">
              <a:extLst>
                <a:ext uri="{FF2B5EF4-FFF2-40B4-BE49-F238E27FC236}">
                  <a16:creationId xmlns:a16="http://schemas.microsoft.com/office/drawing/2014/main" id="{17FB31C1-9C11-4078-801E-1DC06C7F95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47" name="Text Box 449">
              <a:extLst>
                <a:ext uri="{FF2B5EF4-FFF2-40B4-BE49-F238E27FC236}">
                  <a16:creationId xmlns:a16="http://schemas.microsoft.com/office/drawing/2014/main" id="{C390E5DD-3CBC-4A91-B728-4DA8ADE1E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48" name="Text Box 450">
              <a:extLst>
                <a:ext uri="{FF2B5EF4-FFF2-40B4-BE49-F238E27FC236}">
                  <a16:creationId xmlns:a16="http://schemas.microsoft.com/office/drawing/2014/main" id="{0BE94AEB-8313-414E-828E-F6612CC97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49" name="Text Box 451">
              <a:extLst>
                <a:ext uri="{FF2B5EF4-FFF2-40B4-BE49-F238E27FC236}">
                  <a16:creationId xmlns:a16="http://schemas.microsoft.com/office/drawing/2014/main" id="{2D5547A5-FDE6-46EB-B834-F401D4DB0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50" name="Text Box 452">
              <a:extLst>
                <a:ext uri="{FF2B5EF4-FFF2-40B4-BE49-F238E27FC236}">
                  <a16:creationId xmlns:a16="http://schemas.microsoft.com/office/drawing/2014/main" id="{FED32FCC-6B5D-4C18-AF17-705879AE1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51" name="Text Box 453">
              <a:extLst>
                <a:ext uri="{FF2B5EF4-FFF2-40B4-BE49-F238E27FC236}">
                  <a16:creationId xmlns:a16="http://schemas.microsoft.com/office/drawing/2014/main" id="{94F6FB40-9DBE-4B02-AF3F-FA5074FE5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sp>
        <p:nvSpPr>
          <p:cNvPr id="455" name="Text Box 462">
            <a:extLst>
              <a:ext uri="{FF2B5EF4-FFF2-40B4-BE49-F238E27FC236}">
                <a16:creationId xmlns:a16="http://schemas.microsoft.com/office/drawing/2014/main" id="{12AE34A8-D5E5-4F10-9E8F-B87C1F0FE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875" y="2670471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(-5, 2)</a:t>
            </a:r>
          </a:p>
        </p:txBody>
      </p:sp>
      <p:sp>
        <p:nvSpPr>
          <p:cNvPr id="456" name="Text Box 463">
            <a:extLst>
              <a:ext uri="{FF2B5EF4-FFF2-40B4-BE49-F238E27FC236}">
                <a16:creationId xmlns:a16="http://schemas.microsoft.com/office/drawing/2014/main" id="{39CD8418-0DD3-4EB6-A169-D8F2E02A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897" y="2405361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57" name="Line 470">
            <a:extLst>
              <a:ext uri="{FF2B5EF4-FFF2-40B4-BE49-F238E27FC236}">
                <a16:creationId xmlns:a16="http://schemas.microsoft.com/office/drawing/2014/main" id="{A2CEA30E-BF8A-4DCE-8700-B8ECD46088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3816" y="1240830"/>
            <a:ext cx="1987551" cy="15067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8" name="Text Box 460">
            <a:extLst>
              <a:ext uri="{FF2B5EF4-FFF2-40B4-BE49-F238E27FC236}">
                <a16:creationId xmlns:a16="http://schemas.microsoft.com/office/drawing/2014/main" id="{7F4BEA39-A58D-4347-95A0-BACCE13F6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10" y="1543790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AB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59" name="Text Box 457">
            <a:extLst>
              <a:ext uri="{FF2B5EF4-FFF2-40B4-BE49-F238E27FC236}">
                <a16:creationId xmlns:a16="http://schemas.microsoft.com/office/drawing/2014/main" id="{11A1A25F-6CC8-4EDD-AB6E-9C4104DF6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87" y="5733256"/>
            <a:ext cx="3582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because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0" name="Text Box 460">
            <a:extLst>
              <a:ext uri="{FF2B5EF4-FFF2-40B4-BE49-F238E27FC236}">
                <a16:creationId xmlns:a16="http://schemas.microsoft.com/office/drawing/2014/main" id="{BAFE7DFE-EBFD-46E6-A8B3-48500FCCE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20688"/>
            <a:ext cx="3378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FF5050"/>
                </a:solidFill>
                <a:latin typeface="Comic Sans MS" pitchFamily="66" charset="0"/>
              </a:rPr>
              <a:t>Show that the shape is a parallelogram</a:t>
            </a:r>
          </a:p>
        </p:txBody>
      </p:sp>
      <p:sp>
        <p:nvSpPr>
          <p:cNvPr id="461" name="Line 470">
            <a:extLst>
              <a:ext uri="{FF2B5EF4-FFF2-40B4-BE49-F238E27FC236}">
                <a16:creationId xmlns:a16="http://schemas.microsoft.com/office/drawing/2014/main" id="{50F08626-0010-4ED0-889C-7F95214A7C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9630" y="3732314"/>
            <a:ext cx="2011043" cy="14972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2" name="Line 470">
            <a:extLst>
              <a:ext uri="{FF2B5EF4-FFF2-40B4-BE49-F238E27FC236}">
                <a16:creationId xmlns:a16="http://schemas.microsoft.com/office/drawing/2014/main" id="{C425573F-9DA1-44C1-80C4-5961DA682A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6455" y="2730797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3" name="Line 470">
            <a:extLst>
              <a:ext uri="{FF2B5EF4-FFF2-40B4-BE49-F238E27FC236}">
                <a16:creationId xmlns:a16="http://schemas.microsoft.com/office/drawing/2014/main" id="{B9784943-074C-4CBE-8EA6-68AE4CA67F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8337" y="1241046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4" name="Text Box 463">
            <a:extLst>
              <a:ext uri="{FF2B5EF4-FFF2-40B4-BE49-F238E27FC236}">
                <a16:creationId xmlns:a16="http://schemas.microsoft.com/office/drawing/2014/main" id="{4DB70BFC-EEB7-4A09-9200-517D5AD72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195" y="920611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65" name="Text Box 463">
            <a:extLst>
              <a:ext uri="{FF2B5EF4-FFF2-40B4-BE49-F238E27FC236}">
                <a16:creationId xmlns:a16="http://schemas.microsoft.com/office/drawing/2014/main" id="{2BDAEE88-5FAF-40C6-B9DC-CCB64D27F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549" y="5232001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466" name="Text Box 463">
            <a:extLst>
              <a:ext uri="{FF2B5EF4-FFF2-40B4-BE49-F238E27FC236}">
                <a16:creationId xmlns:a16="http://schemas.microsoft.com/office/drawing/2014/main" id="{0E9F7F73-56F3-443F-93A2-E6A2848D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131" y="366273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67" name="Rectangle 14">
            <a:extLst>
              <a:ext uri="{FF2B5EF4-FFF2-40B4-BE49-F238E27FC236}">
                <a16:creationId xmlns:a16="http://schemas.microsoft.com/office/drawing/2014/main" id="{5AE83024-B346-4F0D-83B1-D95210499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49" y="2505994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68" name="Text Box 16">
            <a:extLst>
              <a:ext uri="{FF2B5EF4-FFF2-40B4-BE49-F238E27FC236}">
                <a16:creationId xmlns:a16="http://schemas.microsoft.com/office/drawing/2014/main" id="{AAD751B1-C683-4A08-B971-E7CE832DD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62" y="2650456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69" name="Text Box 18">
            <a:extLst>
              <a:ext uri="{FF2B5EF4-FFF2-40B4-BE49-F238E27FC236}">
                <a16:creationId xmlns:a16="http://schemas.microsoft.com/office/drawing/2014/main" id="{0A778757-5825-4EE5-A03E-38C5B6C79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12" y="2456781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 – 2</a:t>
            </a:r>
            <a:endParaRPr lang="en-GB" altLang="en-US" baseline="-25000" dirty="0"/>
          </a:p>
        </p:txBody>
      </p:sp>
      <p:sp>
        <p:nvSpPr>
          <p:cNvPr id="470" name="Line 19">
            <a:extLst>
              <a:ext uri="{FF2B5EF4-FFF2-40B4-BE49-F238E27FC236}">
                <a16:creationId xmlns:a16="http://schemas.microsoft.com/office/drawing/2014/main" id="{40AFE571-9ECF-45DD-9BA9-1949827B04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249" y="2880644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20">
            <a:extLst>
              <a:ext uri="{FF2B5EF4-FFF2-40B4-BE49-F238E27FC236}">
                <a16:creationId xmlns:a16="http://schemas.microsoft.com/office/drawing/2014/main" id="{DB92E634-FF21-4D12-9362-1A40C9A30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154" y="2866356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3 – -5</a:t>
            </a:r>
            <a:endParaRPr lang="en-GB" altLang="en-US" baseline="-25000" dirty="0"/>
          </a:p>
        </p:txBody>
      </p:sp>
      <p:sp>
        <p:nvSpPr>
          <p:cNvPr id="472" name="Text Box 18">
            <a:extLst>
              <a:ext uri="{FF2B5EF4-FFF2-40B4-BE49-F238E27FC236}">
                <a16:creationId xmlns:a16="http://schemas.microsoft.com/office/drawing/2014/main" id="{2A7B0632-CD20-405D-9A26-03654BF67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674" y="245678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</a:t>
            </a:r>
            <a:endParaRPr lang="en-GB" altLang="en-US" baseline="-25000" dirty="0"/>
          </a:p>
        </p:txBody>
      </p:sp>
      <p:sp>
        <p:nvSpPr>
          <p:cNvPr id="473" name="Line 19">
            <a:extLst>
              <a:ext uri="{FF2B5EF4-FFF2-40B4-BE49-F238E27FC236}">
                <a16:creationId xmlns:a16="http://schemas.microsoft.com/office/drawing/2014/main" id="{C489BE90-8412-407A-A972-93447E66C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774" y="2880644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4" name="Text Box 20">
            <a:extLst>
              <a:ext uri="{FF2B5EF4-FFF2-40B4-BE49-F238E27FC236}">
                <a16:creationId xmlns:a16="http://schemas.microsoft.com/office/drawing/2014/main" id="{B793FB66-ADF0-4586-A413-DA3677CF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674" y="28663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</a:t>
            </a:r>
            <a:endParaRPr lang="en-GB" altLang="en-US" baseline="-25000" dirty="0"/>
          </a:p>
        </p:txBody>
      </p:sp>
      <p:sp>
        <p:nvSpPr>
          <p:cNvPr id="475" name="42 Rectángulo">
            <a:extLst>
              <a:ext uri="{FF2B5EF4-FFF2-40B4-BE49-F238E27FC236}">
                <a16:creationId xmlns:a16="http://schemas.microsoft.com/office/drawing/2014/main" id="{4F1225D7-DC0C-466C-8A30-044BBBD59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412" y="2650456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476" name="43 Rectángulo">
            <a:extLst>
              <a:ext uri="{FF2B5EF4-FFF2-40B4-BE49-F238E27FC236}">
                <a16:creationId xmlns:a16="http://schemas.microsoft.com/office/drawing/2014/main" id="{194EC322-A710-4E02-8C2C-798AF9C57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699" y="2650456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77" name="Text Box 18">
            <a:extLst>
              <a:ext uri="{FF2B5EF4-FFF2-40B4-BE49-F238E27FC236}">
                <a16:creationId xmlns:a16="http://schemas.microsoft.com/office/drawing/2014/main" id="{00B26945-1E78-40BB-A5C9-F93E90B68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979" y="244661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478" name="Line 19">
            <a:extLst>
              <a:ext uri="{FF2B5EF4-FFF2-40B4-BE49-F238E27FC236}">
                <a16:creationId xmlns:a16="http://schemas.microsoft.com/office/drawing/2014/main" id="{286D2692-13D3-4D86-8AD6-8F4D8C31C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2862" y="2880644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9" name="Text Box 20">
            <a:extLst>
              <a:ext uri="{FF2B5EF4-FFF2-40B4-BE49-F238E27FC236}">
                <a16:creationId xmlns:a16="http://schemas.microsoft.com/office/drawing/2014/main" id="{2C9D46DA-7191-4D4A-9BA5-F32D30C32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284" y="282530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480" name="Text Box 462">
            <a:extLst>
              <a:ext uri="{FF2B5EF4-FFF2-40B4-BE49-F238E27FC236}">
                <a16:creationId xmlns:a16="http://schemas.microsoft.com/office/drawing/2014/main" id="{7F09B5F1-D7EE-4983-82AC-DE3601029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5433" y="1240324"/>
            <a:ext cx="1196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(3, 8)</a:t>
            </a:r>
          </a:p>
        </p:txBody>
      </p:sp>
      <p:sp>
        <p:nvSpPr>
          <p:cNvPr id="481" name="Text Box 462">
            <a:extLst>
              <a:ext uri="{FF2B5EF4-FFF2-40B4-BE49-F238E27FC236}">
                <a16:creationId xmlns:a16="http://schemas.microsoft.com/office/drawing/2014/main" id="{6902683C-9508-48BF-9E56-D0A34D62E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917" y="5181701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(-7, -8)</a:t>
            </a:r>
          </a:p>
        </p:txBody>
      </p:sp>
      <p:sp>
        <p:nvSpPr>
          <p:cNvPr id="482" name="Text Box 462">
            <a:extLst>
              <a:ext uri="{FF2B5EF4-FFF2-40B4-BE49-F238E27FC236}">
                <a16:creationId xmlns:a16="http://schemas.microsoft.com/office/drawing/2014/main" id="{B968C698-DFA9-43A1-B688-E46C326AD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819" y="3956010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(1, -2)</a:t>
            </a:r>
          </a:p>
        </p:txBody>
      </p:sp>
      <p:sp>
        <p:nvSpPr>
          <p:cNvPr id="483" name="Text Box 460">
            <a:extLst>
              <a:ext uri="{FF2B5EF4-FFF2-40B4-BE49-F238E27FC236}">
                <a16:creationId xmlns:a16="http://schemas.microsoft.com/office/drawing/2014/main" id="{F6AB7381-19C1-473C-8309-278DE663B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24" y="3523403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CD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84" name="Rectangle 14">
            <a:extLst>
              <a:ext uri="{FF2B5EF4-FFF2-40B4-BE49-F238E27FC236}">
                <a16:creationId xmlns:a16="http://schemas.microsoft.com/office/drawing/2014/main" id="{E696656F-DD29-4243-A185-233159ECD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63" y="4485607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85" name="Text Box 16">
            <a:extLst>
              <a:ext uri="{FF2B5EF4-FFF2-40B4-BE49-F238E27FC236}">
                <a16:creationId xmlns:a16="http://schemas.microsoft.com/office/drawing/2014/main" id="{1275124F-355B-4C24-A857-791B864D5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76" y="4630069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86" name="Text Box 18">
            <a:extLst>
              <a:ext uri="{FF2B5EF4-FFF2-40B4-BE49-F238E27FC236}">
                <a16:creationId xmlns:a16="http://schemas.microsoft.com/office/drawing/2014/main" id="{108B5B2C-7572-4991-8692-92C985B63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426" y="4436394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2 – -8</a:t>
            </a:r>
            <a:endParaRPr lang="en-GB" altLang="en-US" baseline="-25000" dirty="0"/>
          </a:p>
        </p:txBody>
      </p:sp>
      <p:sp>
        <p:nvSpPr>
          <p:cNvPr id="487" name="Line 19">
            <a:extLst>
              <a:ext uri="{FF2B5EF4-FFF2-40B4-BE49-F238E27FC236}">
                <a16:creationId xmlns:a16="http://schemas.microsoft.com/office/drawing/2014/main" id="{F96E2280-6813-46B2-9106-22572CC8F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7863" y="4860257"/>
            <a:ext cx="108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8" name="Text Box 20">
            <a:extLst>
              <a:ext uri="{FF2B5EF4-FFF2-40B4-BE49-F238E27FC236}">
                <a16:creationId xmlns:a16="http://schemas.microsoft.com/office/drawing/2014/main" id="{366CE713-29FB-43F8-92D8-5F14F6355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979" y="4845969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 – -7</a:t>
            </a:r>
            <a:endParaRPr lang="en-GB" altLang="en-US" baseline="-25000" dirty="0"/>
          </a:p>
        </p:txBody>
      </p:sp>
      <p:sp>
        <p:nvSpPr>
          <p:cNvPr id="489" name="Text Box 18">
            <a:extLst>
              <a:ext uri="{FF2B5EF4-FFF2-40B4-BE49-F238E27FC236}">
                <a16:creationId xmlns:a16="http://schemas.microsoft.com/office/drawing/2014/main" id="{F6C158D1-C8E5-4EF6-A3AD-C3AC040E5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329" y="443639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</a:t>
            </a:r>
            <a:endParaRPr lang="en-GB" altLang="en-US" baseline="-25000" dirty="0"/>
          </a:p>
        </p:txBody>
      </p:sp>
      <p:sp>
        <p:nvSpPr>
          <p:cNvPr id="490" name="Line 19">
            <a:extLst>
              <a:ext uri="{FF2B5EF4-FFF2-40B4-BE49-F238E27FC236}">
                <a16:creationId xmlns:a16="http://schemas.microsoft.com/office/drawing/2014/main" id="{96440BD1-4320-4C93-9261-7BA88CE2F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429" y="4860257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1" name="Text Box 20">
            <a:extLst>
              <a:ext uri="{FF2B5EF4-FFF2-40B4-BE49-F238E27FC236}">
                <a16:creationId xmlns:a16="http://schemas.microsoft.com/office/drawing/2014/main" id="{E2B9D157-5FE4-4E89-B0B3-5AD718574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329" y="484596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</a:t>
            </a:r>
            <a:endParaRPr lang="en-GB" altLang="en-US" baseline="-25000" dirty="0"/>
          </a:p>
        </p:txBody>
      </p:sp>
      <p:sp>
        <p:nvSpPr>
          <p:cNvPr id="492" name="42 Rectángulo">
            <a:extLst>
              <a:ext uri="{FF2B5EF4-FFF2-40B4-BE49-F238E27FC236}">
                <a16:creationId xmlns:a16="http://schemas.microsoft.com/office/drawing/2014/main" id="{EDE1FFBE-CC1E-40E0-9DEE-3F2A3DC5C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239" y="4630069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493" name="43 Rectángulo">
            <a:extLst>
              <a:ext uri="{FF2B5EF4-FFF2-40B4-BE49-F238E27FC236}">
                <a16:creationId xmlns:a16="http://schemas.microsoft.com/office/drawing/2014/main" id="{007257F7-816F-4EFC-8742-4E20BDC07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4" y="4630069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94" name="Text Box 18">
            <a:extLst>
              <a:ext uri="{FF2B5EF4-FFF2-40B4-BE49-F238E27FC236}">
                <a16:creationId xmlns:a16="http://schemas.microsoft.com/office/drawing/2014/main" id="{B6CA8CE4-BF67-45E6-82A3-97B87E4C3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634" y="442622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495" name="Line 19">
            <a:extLst>
              <a:ext uri="{FF2B5EF4-FFF2-40B4-BE49-F238E27FC236}">
                <a16:creationId xmlns:a16="http://schemas.microsoft.com/office/drawing/2014/main" id="{DEFE4BC7-95A9-4C2A-BE47-3449D5B1B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1517" y="4860257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6" name="Text Box 20">
            <a:extLst>
              <a:ext uri="{FF2B5EF4-FFF2-40B4-BE49-F238E27FC236}">
                <a16:creationId xmlns:a16="http://schemas.microsoft.com/office/drawing/2014/main" id="{A314053F-8E61-4886-B756-C174C953C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939" y="480491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497" name="Text Box 457">
            <a:extLst>
              <a:ext uri="{FF2B5EF4-FFF2-40B4-BE49-F238E27FC236}">
                <a16:creationId xmlns:a16="http://schemas.microsoft.com/office/drawing/2014/main" id="{2EFD4D37-ABA1-49E6-B10B-8B6E8932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5733256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mean ‘Line AB is parallel to line CD’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98" name="Text Box 455">
            <a:extLst>
              <a:ext uri="{FF2B5EF4-FFF2-40B4-BE49-F238E27FC236}">
                <a16:creationId xmlns:a16="http://schemas.microsoft.com/office/drawing/2014/main" id="{E3AA70E6-9601-4996-BB39-06A411C33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Parallel lines</a:t>
            </a:r>
          </a:p>
        </p:txBody>
      </p:sp>
    </p:spTree>
    <p:extLst>
      <p:ext uri="{BB962C8B-B14F-4D97-AF65-F5344CB8AC3E}">
        <p14:creationId xmlns:p14="http://schemas.microsoft.com/office/powerpoint/2010/main" val="199205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" grpId="0" animBg="1" autoUpdateAnimBg="0"/>
      <p:bldP spid="459" grpId="0" animBg="1"/>
      <p:bldP spid="460" grpId="0" animBg="1" autoUpdateAnimBg="0"/>
      <p:bldP spid="467" grpId="0" animBg="1"/>
      <p:bldP spid="468" grpId="0"/>
      <p:bldP spid="469" grpId="0"/>
      <p:bldP spid="470" grpId="0" animBg="1"/>
      <p:bldP spid="471" grpId="0"/>
      <p:bldP spid="472" grpId="0"/>
      <p:bldP spid="473" grpId="0" animBg="1"/>
      <p:bldP spid="474" grpId="0"/>
      <p:bldP spid="475" grpId="0"/>
      <p:bldP spid="476" grpId="0"/>
      <p:bldP spid="477" grpId="0"/>
      <p:bldP spid="478" grpId="0" animBg="1"/>
      <p:bldP spid="479" grpId="0"/>
      <p:bldP spid="483" grpId="0" animBg="1" autoUpdateAnimBg="0"/>
      <p:bldP spid="484" grpId="0" animBg="1"/>
      <p:bldP spid="485" grpId="0"/>
      <p:bldP spid="486" grpId="0"/>
      <p:bldP spid="487" grpId="0" animBg="1"/>
      <p:bldP spid="488" grpId="0"/>
      <p:bldP spid="489" grpId="0"/>
      <p:bldP spid="490" grpId="0" animBg="1"/>
      <p:bldP spid="491" grpId="0"/>
      <p:bldP spid="492" grpId="0"/>
      <p:bldP spid="493" grpId="0"/>
      <p:bldP spid="494" grpId="0"/>
      <p:bldP spid="495" grpId="0" animBg="1"/>
      <p:bldP spid="496" grpId="0"/>
      <p:bldP spid="4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4091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0C81A7BC-08F1-4861-8492-2C00CE80D5A3}"/>
              </a:ext>
            </a:extLst>
          </p:cNvPr>
          <p:cNvGrpSpPr>
            <a:grpSpLocks/>
          </p:cNvGrpSpPr>
          <p:nvPr/>
        </p:nvGrpSpPr>
        <p:grpSpPr bwMode="auto">
          <a:xfrm>
            <a:off x="3450654" y="260648"/>
            <a:ext cx="5657850" cy="5648325"/>
            <a:chOff x="1064" y="316"/>
            <a:chExt cx="3564" cy="3558"/>
          </a:xfrm>
        </p:grpSpPr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7EA293FD-CB6E-4DC2-A05E-2AD821CF6D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2" name="Group 7">
                <a:extLst>
                  <a:ext uri="{FF2B5EF4-FFF2-40B4-BE49-F238E27FC236}">
                    <a16:creationId xmlns:a16="http://schemas.microsoft.com/office/drawing/2014/main" id="{BCF1E043-49DF-447D-9973-E1D9E297B6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5" name="Rectangle 8">
                  <a:extLst>
                    <a:ext uri="{FF2B5EF4-FFF2-40B4-BE49-F238E27FC236}">
                      <a16:creationId xmlns:a16="http://schemas.microsoft.com/office/drawing/2014/main" id="{B6E0B7A5-F62A-49D3-88E4-AAFB22DCEC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Rectangle 9">
                  <a:extLst>
                    <a:ext uri="{FF2B5EF4-FFF2-40B4-BE49-F238E27FC236}">
                      <a16:creationId xmlns:a16="http://schemas.microsoft.com/office/drawing/2014/main" id="{A74EB095-3587-42BB-8571-5BE0805666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Rectangle 10">
                  <a:extLst>
                    <a:ext uri="{FF2B5EF4-FFF2-40B4-BE49-F238E27FC236}">
                      <a16:creationId xmlns:a16="http://schemas.microsoft.com/office/drawing/2014/main" id="{2830D10B-5A19-41A2-BC6E-041721462A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Rectangle 11">
                  <a:extLst>
                    <a:ext uri="{FF2B5EF4-FFF2-40B4-BE49-F238E27FC236}">
                      <a16:creationId xmlns:a16="http://schemas.microsoft.com/office/drawing/2014/main" id="{E00BEB74-3BD2-4A11-B6F3-F1FB3783F4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Rectangle 12">
                  <a:extLst>
                    <a:ext uri="{FF2B5EF4-FFF2-40B4-BE49-F238E27FC236}">
                      <a16:creationId xmlns:a16="http://schemas.microsoft.com/office/drawing/2014/main" id="{082CA8E8-197C-4E1B-BBD4-4D75954850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13">
                  <a:extLst>
                    <a:ext uri="{FF2B5EF4-FFF2-40B4-BE49-F238E27FC236}">
                      <a16:creationId xmlns:a16="http://schemas.microsoft.com/office/drawing/2014/main" id="{8FD188C2-7456-4E04-B6DB-9389B3C42B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Rectangle 14">
                  <a:extLst>
                    <a:ext uri="{FF2B5EF4-FFF2-40B4-BE49-F238E27FC236}">
                      <a16:creationId xmlns:a16="http://schemas.microsoft.com/office/drawing/2014/main" id="{9298F493-91F7-4031-A1D2-82507014C3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15">
                  <a:extLst>
                    <a:ext uri="{FF2B5EF4-FFF2-40B4-BE49-F238E27FC236}">
                      <a16:creationId xmlns:a16="http://schemas.microsoft.com/office/drawing/2014/main" id="{46CAB506-B8C6-4250-8961-2B7591C8D4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16">
                  <a:extLst>
                    <a:ext uri="{FF2B5EF4-FFF2-40B4-BE49-F238E27FC236}">
                      <a16:creationId xmlns:a16="http://schemas.microsoft.com/office/drawing/2014/main" id="{C9A449FB-C7FA-42B4-8433-149459AA3A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17">
                  <a:extLst>
                    <a:ext uri="{FF2B5EF4-FFF2-40B4-BE49-F238E27FC236}">
                      <a16:creationId xmlns:a16="http://schemas.microsoft.com/office/drawing/2014/main" id="{542D3CE2-FEA7-4B95-B7EE-68AC4CDFB3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Rectangle 18">
                  <a:extLst>
                    <a:ext uri="{FF2B5EF4-FFF2-40B4-BE49-F238E27FC236}">
                      <a16:creationId xmlns:a16="http://schemas.microsoft.com/office/drawing/2014/main" id="{FF78B1C7-5C76-478A-8EAE-7D9BA05F61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Rectangle 19">
                  <a:extLst>
                    <a:ext uri="{FF2B5EF4-FFF2-40B4-BE49-F238E27FC236}">
                      <a16:creationId xmlns:a16="http://schemas.microsoft.com/office/drawing/2014/main" id="{5DF58767-54EB-40E5-9426-48CC959B50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Rectangle 20">
                  <a:extLst>
                    <a:ext uri="{FF2B5EF4-FFF2-40B4-BE49-F238E27FC236}">
                      <a16:creationId xmlns:a16="http://schemas.microsoft.com/office/drawing/2014/main" id="{63C4A35D-DBE3-4E7D-97CF-51A8E90424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21">
                  <a:extLst>
                    <a:ext uri="{FF2B5EF4-FFF2-40B4-BE49-F238E27FC236}">
                      <a16:creationId xmlns:a16="http://schemas.microsoft.com/office/drawing/2014/main" id="{BCC71631-23CC-4D4C-9EBE-F6DC75852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22">
                  <a:extLst>
                    <a:ext uri="{FF2B5EF4-FFF2-40B4-BE49-F238E27FC236}">
                      <a16:creationId xmlns:a16="http://schemas.microsoft.com/office/drawing/2014/main" id="{3EA134FF-E46E-456B-948A-E13F7E53BB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23">
                  <a:extLst>
                    <a:ext uri="{FF2B5EF4-FFF2-40B4-BE49-F238E27FC236}">
                      <a16:creationId xmlns:a16="http://schemas.microsoft.com/office/drawing/2014/main" id="{994E0B8B-4520-4427-9A7B-8DBA55A87D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Rectangle 24">
                  <a:extLst>
                    <a:ext uri="{FF2B5EF4-FFF2-40B4-BE49-F238E27FC236}">
                      <a16:creationId xmlns:a16="http://schemas.microsoft.com/office/drawing/2014/main" id="{DE09EC02-83A4-4EAF-87AD-39DCE19020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Rectangle 25">
                  <a:extLst>
                    <a:ext uri="{FF2B5EF4-FFF2-40B4-BE49-F238E27FC236}">
                      <a16:creationId xmlns:a16="http://schemas.microsoft.com/office/drawing/2014/main" id="{40B8BE6F-AC31-4EC9-812E-49AB0F68EC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Rectangle 26">
                  <a:extLst>
                    <a:ext uri="{FF2B5EF4-FFF2-40B4-BE49-F238E27FC236}">
                      <a16:creationId xmlns:a16="http://schemas.microsoft.com/office/drawing/2014/main" id="{9AE1C847-9FE0-40FB-A783-C4B02C9B4E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Rectangle 27">
                  <a:extLst>
                    <a:ext uri="{FF2B5EF4-FFF2-40B4-BE49-F238E27FC236}">
                      <a16:creationId xmlns:a16="http://schemas.microsoft.com/office/drawing/2014/main" id="{C5A11860-D281-4FDD-BB64-CAC4CD3531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Rectangle 28">
                  <a:extLst>
                    <a:ext uri="{FF2B5EF4-FFF2-40B4-BE49-F238E27FC236}">
                      <a16:creationId xmlns:a16="http://schemas.microsoft.com/office/drawing/2014/main" id="{5F32576C-634F-4CD0-852E-193C62472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Rectangle 29">
                  <a:extLst>
                    <a:ext uri="{FF2B5EF4-FFF2-40B4-BE49-F238E27FC236}">
                      <a16:creationId xmlns:a16="http://schemas.microsoft.com/office/drawing/2014/main" id="{C61BF851-DF6C-4FC1-99E0-E056A1DE3D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Rectangle 30">
                  <a:extLst>
                    <a:ext uri="{FF2B5EF4-FFF2-40B4-BE49-F238E27FC236}">
                      <a16:creationId xmlns:a16="http://schemas.microsoft.com/office/drawing/2014/main" id="{AD65DD85-250D-4A39-A1DF-205CDCA827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Rectangle 31">
                  <a:extLst>
                    <a:ext uri="{FF2B5EF4-FFF2-40B4-BE49-F238E27FC236}">
                      <a16:creationId xmlns:a16="http://schemas.microsoft.com/office/drawing/2014/main" id="{9CD9F706-5EC8-4956-B429-DA915EBC85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32">
                  <a:extLst>
                    <a:ext uri="{FF2B5EF4-FFF2-40B4-BE49-F238E27FC236}">
                      <a16:creationId xmlns:a16="http://schemas.microsoft.com/office/drawing/2014/main" id="{56E0EA50-8C1C-4D05-971E-AE4B7FBB0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33">
                  <a:extLst>
                    <a:ext uri="{FF2B5EF4-FFF2-40B4-BE49-F238E27FC236}">
                      <a16:creationId xmlns:a16="http://schemas.microsoft.com/office/drawing/2014/main" id="{2FE94383-B80B-479E-84D8-E74361C378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34">
                  <a:extLst>
                    <a:ext uri="{FF2B5EF4-FFF2-40B4-BE49-F238E27FC236}">
                      <a16:creationId xmlns:a16="http://schemas.microsoft.com/office/drawing/2014/main" id="{50489604-4D6F-46C7-B1FA-2303B19554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Rectangle 35">
                  <a:extLst>
                    <a:ext uri="{FF2B5EF4-FFF2-40B4-BE49-F238E27FC236}">
                      <a16:creationId xmlns:a16="http://schemas.microsoft.com/office/drawing/2014/main" id="{B73F9C6B-5F6A-43DA-A711-9D1A8ED72B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36">
                  <a:extLst>
                    <a:ext uri="{FF2B5EF4-FFF2-40B4-BE49-F238E27FC236}">
                      <a16:creationId xmlns:a16="http://schemas.microsoft.com/office/drawing/2014/main" id="{C93320FA-2E3B-4823-A87B-06D4B5499F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Rectangle 37">
                  <a:extLst>
                    <a:ext uri="{FF2B5EF4-FFF2-40B4-BE49-F238E27FC236}">
                      <a16:creationId xmlns:a16="http://schemas.microsoft.com/office/drawing/2014/main" id="{D096DA08-AE6B-4B3A-A6A2-4C0CA4FCFB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Rectangle 38">
                  <a:extLst>
                    <a:ext uri="{FF2B5EF4-FFF2-40B4-BE49-F238E27FC236}">
                      <a16:creationId xmlns:a16="http://schemas.microsoft.com/office/drawing/2014/main" id="{E961AF7F-4CA6-49B6-B772-8C026A24F7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39">
                  <a:extLst>
                    <a:ext uri="{FF2B5EF4-FFF2-40B4-BE49-F238E27FC236}">
                      <a16:creationId xmlns:a16="http://schemas.microsoft.com/office/drawing/2014/main" id="{5B5A1C6E-498A-459A-88F8-A31D596E4C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Rectangle 40">
                  <a:extLst>
                    <a:ext uri="{FF2B5EF4-FFF2-40B4-BE49-F238E27FC236}">
                      <a16:creationId xmlns:a16="http://schemas.microsoft.com/office/drawing/2014/main" id="{7B87C1DB-EE99-45A0-BA53-9402EB2F9B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Rectangle 41">
                  <a:extLst>
                    <a:ext uri="{FF2B5EF4-FFF2-40B4-BE49-F238E27FC236}">
                      <a16:creationId xmlns:a16="http://schemas.microsoft.com/office/drawing/2014/main" id="{DBFA6F55-7033-4B4E-9B72-C9C704114F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Rectangle 42">
                  <a:extLst>
                    <a:ext uri="{FF2B5EF4-FFF2-40B4-BE49-F238E27FC236}">
                      <a16:creationId xmlns:a16="http://schemas.microsoft.com/office/drawing/2014/main" id="{0A71937A-02BB-47FF-B976-913AFAEBD0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Rectangle 43">
                  <a:extLst>
                    <a:ext uri="{FF2B5EF4-FFF2-40B4-BE49-F238E27FC236}">
                      <a16:creationId xmlns:a16="http://schemas.microsoft.com/office/drawing/2014/main" id="{CFDB427E-5C8D-4B09-8A76-7E0B9697A4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Rectangle 44">
                  <a:extLst>
                    <a:ext uri="{FF2B5EF4-FFF2-40B4-BE49-F238E27FC236}">
                      <a16:creationId xmlns:a16="http://schemas.microsoft.com/office/drawing/2014/main" id="{215FBEC5-658A-43E6-B787-3360E13A6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Rectangle 45">
                  <a:extLst>
                    <a:ext uri="{FF2B5EF4-FFF2-40B4-BE49-F238E27FC236}">
                      <a16:creationId xmlns:a16="http://schemas.microsoft.com/office/drawing/2014/main" id="{2EC567E8-A761-4399-8A38-B6275DD752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46">
                  <a:extLst>
                    <a:ext uri="{FF2B5EF4-FFF2-40B4-BE49-F238E27FC236}">
                      <a16:creationId xmlns:a16="http://schemas.microsoft.com/office/drawing/2014/main" id="{13F9AB87-6FB5-4A96-A759-BF13BA71E3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Rectangle 47">
                  <a:extLst>
                    <a:ext uri="{FF2B5EF4-FFF2-40B4-BE49-F238E27FC236}">
                      <a16:creationId xmlns:a16="http://schemas.microsoft.com/office/drawing/2014/main" id="{14E8CF23-13AF-4D2A-9F39-488C44E24A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Rectangle 48">
                  <a:extLst>
                    <a:ext uri="{FF2B5EF4-FFF2-40B4-BE49-F238E27FC236}">
                      <a16:creationId xmlns:a16="http://schemas.microsoft.com/office/drawing/2014/main" id="{E7A7B40B-1BB0-430B-A0A1-F4E5EF1F22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Rectangle 49">
                  <a:extLst>
                    <a:ext uri="{FF2B5EF4-FFF2-40B4-BE49-F238E27FC236}">
                      <a16:creationId xmlns:a16="http://schemas.microsoft.com/office/drawing/2014/main" id="{FEF8712D-3ACB-4852-991D-7AD3FB1B4F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Rectangle 50">
                  <a:extLst>
                    <a:ext uri="{FF2B5EF4-FFF2-40B4-BE49-F238E27FC236}">
                      <a16:creationId xmlns:a16="http://schemas.microsoft.com/office/drawing/2014/main" id="{FE47FE00-144A-4A26-9486-714682BB69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51">
                  <a:extLst>
                    <a:ext uri="{FF2B5EF4-FFF2-40B4-BE49-F238E27FC236}">
                      <a16:creationId xmlns:a16="http://schemas.microsoft.com/office/drawing/2014/main" id="{DBB0C8E7-0977-476A-A909-A749082D85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Rectangle 52">
                  <a:extLst>
                    <a:ext uri="{FF2B5EF4-FFF2-40B4-BE49-F238E27FC236}">
                      <a16:creationId xmlns:a16="http://schemas.microsoft.com/office/drawing/2014/main" id="{C30F1506-4C16-4A02-9287-09B3A4BCD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53">
                  <a:extLst>
                    <a:ext uri="{FF2B5EF4-FFF2-40B4-BE49-F238E27FC236}">
                      <a16:creationId xmlns:a16="http://schemas.microsoft.com/office/drawing/2014/main" id="{8975143A-E8D4-477B-B295-EE33C49329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Rectangle 54">
                  <a:extLst>
                    <a:ext uri="{FF2B5EF4-FFF2-40B4-BE49-F238E27FC236}">
                      <a16:creationId xmlns:a16="http://schemas.microsoft.com/office/drawing/2014/main" id="{4C437A03-840A-4DA9-A4B1-1443E7B38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Rectangle 55">
                  <a:extLst>
                    <a:ext uri="{FF2B5EF4-FFF2-40B4-BE49-F238E27FC236}">
                      <a16:creationId xmlns:a16="http://schemas.microsoft.com/office/drawing/2014/main" id="{631E5BBD-927C-43DD-BD4A-05DCDF5108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Rectangle 56">
                  <a:extLst>
                    <a:ext uri="{FF2B5EF4-FFF2-40B4-BE49-F238E27FC236}">
                      <a16:creationId xmlns:a16="http://schemas.microsoft.com/office/drawing/2014/main" id="{49E1889C-01ED-47E5-975B-101AF555E2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Rectangle 57">
                  <a:extLst>
                    <a:ext uri="{FF2B5EF4-FFF2-40B4-BE49-F238E27FC236}">
                      <a16:creationId xmlns:a16="http://schemas.microsoft.com/office/drawing/2014/main" id="{969798DC-EB84-476E-B476-17D6CFA9F6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Rectangle 58">
                  <a:extLst>
                    <a:ext uri="{FF2B5EF4-FFF2-40B4-BE49-F238E27FC236}">
                      <a16:creationId xmlns:a16="http://schemas.microsoft.com/office/drawing/2014/main" id="{406F2E9C-9D31-4E37-A368-E91BBEB5F8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Rectangle 59">
                  <a:extLst>
                    <a:ext uri="{FF2B5EF4-FFF2-40B4-BE49-F238E27FC236}">
                      <a16:creationId xmlns:a16="http://schemas.microsoft.com/office/drawing/2014/main" id="{54C41463-2D13-4BC3-B703-082166C750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Rectangle 60">
                  <a:extLst>
                    <a:ext uri="{FF2B5EF4-FFF2-40B4-BE49-F238E27FC236}">
                      <a16:creationId xmlns:a16="http://schemas.microsoft.com/office/drawing/2014/main" id="{A329FE75-CD49-4C26-A90A-4EBF4C572B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Rectangle 61">
                  <a:extLst>
                    <a:ext uri="{FF2B5EF4-FFF2-40B4-BE49-F238E27FC236}">
                      <a16:creationId xmlns:a16="http://schemas.microsoft.com/office/drawing/2014/main" id="{241751A3-1F29-46CA-945E-3ED87D1346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Rectangle 62">
                  <a:extLst>
                    <a:ext uri="{FF2B5EF4-FFF2-40B4-BE49-F238E27FC236}">
                      <a16:creationId xmlns:a16="http://schemas.microsoft.com/office/drawing/2014/main" id="{824E4BF5-2555-4F7E-8957-5FBCF5A7D2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Rectangle 63">
                  <a:extLst>
                    <a:ext uri="{FF2B5EF4-FFF2-40B4-BE49-F238E27FC236}">
                      <a16:creationId xmlns:a16="http://schemas.microsoft.com/office/drawing/2014/main" id="{789B1386-C0A9-41C6-8BFD-6CD30C0505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Rectangle 64">
                  <a:extLst>
                    <a:ext uri="{FF2B5EF4-FFF2-40B4-BE49-F238E27FC236}">
                      <a16:creationId xmlns:a16="http://schemas.microsoft.com/office/drawing/2014/main" id="{138AE530-9598-406B-8679-4D6316BA30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Rectangle 65">
                  <a:extLst>
                    <a:ext uri="{FF2B5EF4-FFF2-40B4-BE49-F238E27FC236}">
                      <a16:creationId xmlns:a16="http://schemas.microsoft.com/office/drawing/2014/main" id="{7FD5D1C6-DB0C-46AB-BE7E-E2E9D1FAC4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Rectangle 66">
                  <a:extLst>
                    <a:ext uri="{FF2B5EF4-FFF2-40B4-BE49-F238E27FC236}">
                      <a16:creationId xmlns:a16="http://schemas.microsoft.com/office/drawing/2014/main" id="{AB2E8054-49A4-4B66-B16D-A4225B69B3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Rectangle 67">
                  <a:extLst>
                    <a:ext uri="{FF2B5EF4-FFF2-40B4-BE49-F238E27FC236}">
                      <a16:creationId xmlns:a16="http://schemas.microsoft.com/office/drawing/2014/main" id="{F9A9152D-8BF9-4E64-9C6F-F9475529C6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Rectangle 68">
                  <a:extLst>
                    <a:ext uri="{FF2B5EF4-FFF2-40B4-BE49-F238E27FC236}">
                      <a16:creationId xmlns:a16="http://schemas.microsoft.com/office/drawing/2014/main" id="{E56D3B02-50B7-49D7-8751-E8C27D319B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Rectangle 69">
                  <a:extLst>
                    <a:ext uri="{FF2B5EF4-FFF2-40B4-BE49-F238E27FC236}">
                      <a16:creationId xmlns:a16="http://schemas.microsoft.com/office/drawing/2014/main" id="{247DF4FC-794A-4617-8A49-86865982D7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70">
                  <a:extLst>
                    <a:ext uri="{FF2B5EF4-FFF2-40B4-BE49-F238E27FC236}">
                      <a16:creationId xmlns:a16="http://schemas.microsoft.com/office/drawing/2014/main" id="{C288A173-8012-40F9-B33B-A129651955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71">
                  <a:extLst>
                    <a:ext uri="{FF2B5EF4-FFF2-40B4-BE49-F238E27FC236}">
                      <a16:creationId xmlns:a16="http://schemas.microsoft.com/office/drawing/2014/main" id="{B21B2B37-9F47-4333-A458-98BE4C5ABB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72">
                  <a:extLst>
                    <a:ext uri="{FF2B5EF4-FFF2-40B4-BE49-F238E27FC236}">
                      <a16:creationId xmlns:a16="http://schemas.microsoft.com/office/drawing/2014/main" id="{81381C7B-B29E-42CD-8831-F65391A10E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Rectangle 73">
                  <a:extLst>
                    <a:ext uri="{FF2B5EF4-FFF2-40B4-BE49-F238E27FC236}">
                      <a16:creationId xmlns:a16="http://schemas.microsoft.com/office/drawing/2014/main" id="{2A44FEDC-D729-44EB-8F11-BED8B8D210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Rectangle 74">
                  <a:extLst>
                    <a:ext uri="{FF2B5EF4-FFF2-40B4-BE49-F238E27FC236}">
                      <a16:creationId xmlns:a16="http://schemas.microsoft.com/office/drawing/2014/main" id="{F0FD1E35-66AA-4887-BF4E-FEABFDFEDA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Rectangle 75">
                  <a:extLst>
                    <a:ext uri="{FF2B5EF4-FFF2-40B4-BE49-F238E27FC236}">
                      <a16:creationId xmlns:a16="http://schemas.microsoft.com/office/drawing/2014/main" id="{74724C94-7B0A-4D8E-BCD9-9599BF285F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Rectangle 76">
                  <a:extLst>
                    <a:ext uri="{FF2B5EF4-FFF2-40B4-BE49-F238E27FC236}">
                      <a16:creationId xmlns:a16="http://schemas.microsoft.com/office/drawing/2014/main" id="{E7FCCB51-0EA3-4698-A564-3774E141E4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" name="Rectangle 77">
                  <a:extLst>
                    <a:ext uri="{FF2B5EF4-FFF2-40B4-BE49-F238E27FC236}">
                      <a16:creationId xmlns:a16="http://schemas.microsoft.com/office/drawing/2014/main" id="{B1D3D015-A17C-4875-935C-980226C394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Rectangle 78">
                  <a:extLst>
                    <a:ext uri="{FF2B5EF4-FFF2-40B4-BE49-F238E27FC236}">
                      <a16:creationId xmlns:a16="http://schemas.microsoft.com/office/drawing/2014/main" id="{E0CA5833-6BFF-4907-B2C4-9C0538C64A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Rectangle 79">
                  <a:extLst>
                    <a:ext uri="{FF2B5EF4-FFF2-40B4-BE49-F238E27FC236}">
                      <a16:creationId xmlns:a16="http://schemas.microsoft.com/office/drawing/2014/main" id="{4E65EB78-B49A-4973-B19E-6AD00BB68E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Rectangle 80">
                  <a:extLst>
                    <a:ext uri="{FF2B5EF4-FFF2-40B4-BE49-F238E27FC236}">
                      <a16:creationId xmlns:a16="http://schemas.microsoft.com/office/drawing/2014/main" id="{C608F1D2-9F6C-42D8-AD59-2CF71ABF42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Rectangle 81">
                  <a:extLst>
                    <a:ext uri="{FF2B5EF4-FFF2-40B4-BE49-F238E27FC236}">
                      <a16:creationId xmlns:a16="http://schemas.microsoft.com/office/drawing/2014/main" id="{3CD955AD-513B-4319-8AD6-47ACC86E89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82">
                  <a:extLst>
                    <a:ext uri="{FF2B5EF4-FFF2-40B4-BE49-F238E27FC236}">
                      <a16:creationId xmlns:a16="http://schemas.microsoft.com/office/drawing/2014/main" id="{4C701A20-88ED-4E03-BE4C-B9E2001C65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Rectangle 83">
                  <a:extLst>
                    <a:ext uri="{FF2B5EF4-FFF2-40B4-BE49-F238E27FC236}">
                      <a16:creationId xmlns:a16="http://schemas.microsoft.com/office/drawing/2014/main" id="{2F76AB2A-C213-45FD-B3ED-B6378FD324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Rectangle 84">
                  <a:extLst>
                    <a:ext uri="{FF2B5EF4-FFF2-40B4-BE49-F238E27FC236}">
                      <a16:creationId xmlns:a16="http://schemas.microsoft.com/office/drawing/2014/main" id="{60E1B770-3749-4912-AAFB-CF125F4E06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Rectangle 85">
                  <a:extLst>
                    <a:ext uri="{FF2B5EF4-FFF2-40B4-BE49-F238E27FC236}">
                      <a16:creationId xmlns:a16="http://schemas.microsoft.com/office/drawing/2014/main" id="{42BD89FA-9ED6-477C-93C9-292EF393CB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Rectangle 86">
                  <a:extLst>
                    <a:ext uri="{FF2B5EF4-FFF2-40B4-BE49-F238E27FC236}">
                      <a16:creationId xmlns:a16="http://schemas.microsoft.com/office/drawing/2014/main" id="{8C2C5809-6F4E-4C20-9C9D-950E0AE190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Rectangle 87">
                  <a:extLst>
                    <a:ext uri="{FF2B5EF4-FFF2-40B4-BE49-F238E27FC236}">
                      <a16:creationId xmlns:a16="http://schemas.microsoft.com/office/drawing/2014/main" id="{9CDFB1FB-1ACA-47B8-B10D-A7B7491327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Rectangle 88">
                  <a:extLst>
                    <a:ext uri="{FF2B5EF4-FFF2-40B4-BE49-F238E27FC236}">
                      <a16:creationId xmlns:a16="http://schemas.microsoft.com/office/drawing/2014/main" id="{F1930479-F9D0-4A3B-894D-10C0E97D7A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Rectangle 89">
                  <a:extLst>
                    <a:ext uri="{FF2B5EF4-FFF2-40B4-BE49-F238E27FC236}">
                      <a16:creationId xmlns:a16="http://schemas.microsoft.com/office/drawing/2014/main" id="{517880CB-782D-41D1-A27D-7D75C59880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Rectangle 90">
                  <a:extLst>
                    <a:ext uri="{FF2B5EF4-FFF2-40B4-BE49-F238E27FC236}">
                      <a16:creationId xmlns:a16="http://schemas.microsoft.com/office/drawing/2014/main" id="{7BC44FF8-D699-4B2D-B28F-D7E93A3D01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Rectangle 91">
                  <a:extLst>
                    <a:ext uri="{FF2B5EF4-FFF2-40B4-BE49-F238E27FC236}">
                      <a16:creationId xmlns:a16="http://schemas.microsoft.com/office/drawing/2014/main" id="{FD7C7B65-8875-4BE4-9E6B-A965CA32B7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Rectangle 92">
                  <a:extLst>
                    <a:ext uri="{FF2B5EF4-FFF2-40B4-BE49-F238E27FC236}">
                      <a16:creationId xmlns:a16="http://schemas.microsoft.com/office/drawing/2014/main" id="{74E2C26A-0DA1-4929-BF93-4EC1C434B4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Rectangle 93">
                  <a:extLst>
                    <a:ext uri="{FF2B5EF4-FFF2-40B4-BE49-F238E27FC236}">
                      <a16:creationId xmlns:a16="http://schemas.microsoft.com/office/drawing/2014/main" id="{B4354521-A334-4089-9321-0CAF8BBF88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Rectangle 94">
                  <a:extLst>
                    <a:ext uri="{FF2B5EF4-FFF2-40B4-BE49-F238E27FC236}">
                      <a16:creationId xmlns:a16="http://schemas.microsoft.com/office/drawing/2014/main" id="{41B87026-AC93-424E-A3AD-0A7ED1931C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Rectangle 95">
                  <a:extLst>
                    <a:ext uri="{FF2B5EF4-FFF2-40B4-BE49-F238E27FC236}">
                      <a16:creationId xmlns:a16="http://schemas.microsoft.com/office/drawing/2014/main" id="{7EAACA3A-5733-4AA7-8598-16CD71F0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Rectangle 96">
                  <a:extLst>
                    <a:ext uri="{FF2B5EF4-FFF2-40B4-BE49-F238E27FC236}">
                      <a16:creationId xmlns:a16="http://schemas.microsoft.com/office/drawing/2014/main" id="{A855F117-B0BA-46BA-AC27-B7A1982C04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Rectangle 97">
                  <a:extLst>
                    <a:ext uri="{FF2B5EF4-FFF2-40B4-BE49-F238E27FC236}">
                      <a16:creationId xmlns:a16="http://schemas.microsoft.com/office/drawing/2014/main" id="{954D03ED-1751-4567-830A-6FDA1A13D1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Rectangle 98">
                  <a:extLst>
                    <a:ext uri="{FF2B5EF4-FFF2-40B4-BE49-F238E27FC236}">
                      <a16:creationId xmlns:a16="http://schemas.microsoft.com/office/drawing/2014/main" id="{83BD4203-0F4B-4529-83F4-00FB125416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Rectangle 99">
                  <a:extLst>
                    <a:ext uri="{FF2B5EF4-FFF2-40B4-BE49-F238E27FC236}">
                      <a16:creationId xmlns:a16="http://schemas.microsoft.com/office/drawing/2014/main" id="{FE80D3DB-3819-4380-8AB1-4E353ACF4E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Rectangle 100">
                  <a:extLst>
                    <a:ext uri="{FF2B5EF4-FFF2-40B4-BE49-F238E27FC236}">
                      <a16:creationId xmlns:a16="http://schemas.microsoft.com/office/drawing/2014/main" id="{9D096F1F-E6DB-4513-8DE4-0324E3186F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Rectangle 101">
                  <a:extLst>
                    <a:ext uri="{FF2B5EF4-FFF2-40B4-BE49-F238E27FC236}">
                      <a16:creationId xmlns:a16="http://schemas.microsoft.com/office/drawing/2014/main" id="{90098F1D-5012-4506-9321-6C1E05A0D3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Rectangle 102">
                  <a:extLst>
                    <a:ext uri="{FF2B5EF4-FFF2-40B4-BE49-F238E27FC236}">
                      <a16:creationId xmlns:a16="http://schemas.microsoft.com/office/drawing/2014/main" id="{0EFD39D3-25D6-443A-92E3-55A9ABB093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Rectangle 103">
                  <a:extLst>
                    <a:ext uri="{FF2B5EF4-FFF2-40B4-BE49-F238E27FC236}">
                      <a16:creationId xmlns:a16="http://schemas.microsoft.com/office/drawing/2014/main" id="{F87B28F3-3B13-426A-A5C5-79547A007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Rectangle 104">
                  <a:extLst>
                    <a:ext uri="{FF2B5EF4-FFF2-40B4-BE49-F238E27FC236}">
                      <a16:creationId xmlns:a16="http://schemas.microsoft.com/office/drawing/2014/main" id="{B04B52E8-5B97-4D2F-9964-45404159D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Rectangle 105">
                  <a:extLst>
                    <a:ext uri="{FF2B5EF4-FFF2-40B4-BE49-F238E27FC236}">
                      <a16:creationId xmlns:a16="http://schemas.microsoft.com/office/drawing/2014/main" id="{48A6B64F-1662-4351-9AC1-CEA42A1EB9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Rectangle 106">
                  <a:extLst>
                    <a:ext uri="{FF2B5EF4-FFF2-40B4-BE49-F238E27FC236}">
                      <a16:creationId xmlns:a16="http://schemas.microsoft.com/office/drawing/2014/main" id="{0B3E3357-94C6-4453-8296-9BC05A934E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Rectangle 107">
                  <a:extLst>
                    <a:ext uri="{FF2B5EF4-FFF2-40B4-BE49-F238E27FC236}">
                      <a16:creationId xmlns:a16="http://schemas.microsoft.com/office/drawing/2014/main" id="{26EDBD22-33D0-48BE-8CED-E0F6CBF3E4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Rectangle 108">
                  <a:extLst>
                    <a:ext uri="{FF2B5EF4-FFF2-40B4-BE49-F238E27FC236}">
                      <a16:creationId xmlns:a16="http://schemas.microsoft.com/office/drawing/2014/main" id="{994C1036-177E-4F32-B80B-95548B7CE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Rectangle 109">
                  <a:extLst>
                    <a:ext uri="{FF2B5EF4-FFF2-40B4-BE49-F238E27FC236}">
                      <a16:creationId xmlns:a16="http://schemas.microsoft.com/office/drawing/2014/main" id="{A56D1D7D-671D-48A7-998A-CA094FDC11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Rectangle 110">
                  <a:extLst>
                    <a:ext uri="{FF2B5EF4-FFF2-40B4-BE49-F238E27FC236}">
                      <a16:creationId xmlns:a16="http://schemas.microsoft.com/office/drawing/2014/main" id="{47EA8FEA-F521-4D0B-BA20-C9BC58DFB3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Rectangle 111">
                  <a:extLst>
                    <a:ext uri="{FF2B5EF4-FFF2-40B4-BE49-F238E27FC236}">
                      <a16:creationId xmlns:a16="http://schemas.microsoft.com/office/drawing/2014/main" id="{93355881-62A1-4E76-B7D4-80074435B5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Rectangle 112">
                  <a:extLst>
                    <a:ext uri="{FF2B5EF4-FFF2-40B4-BE49-F238E27FC236}">
                      <a16:creationId xmlns:a16="http://schemas.microsoft.com/office/drawing/2014/main" id="{9365DCFC-E965-4496-A769-6C32B3E32E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Rectangle 113">
                  <a:extLst>
                    <a:ext uri="{FF2B5EF4-FFF2-40B4-BE49-F238E27FC236}">
                      <a16:creationId xmlns:a16="http://schemas.microsoft.com/office/drawing/2014/main" id="{DC54F0FF-A664-4B5F-84A6-483254E2B3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Rectangle 114">
                  <a:extLst>
                    <a:ext uri="{FF2B5EF4-FFF2-40B4-BE49-F238E27FC236}">
                      <a16:creationId xmlns:a16="http://schemas.microsoft.com/office/drawing/2014/main" id="{B4045ED3-76B5-4577-96FC-69E39DD5FB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" name="Rectangle 115">
                  <a:extLst>
                    <a:ext uri="{FF2B5EF4-FFF2-40B4-BE49-F238E27FC236}">
                      <a16:creationId xmlns:a16="http://schemas.microsoft.com/office/drawing/2014/main" id="{02E99CC6-C6D5-4761-84CC-2E7060E001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3" name="Rectangle 116">
                  <a:extLst>
                    <a:ext uri="{FF2B5EF4-FFF2-40B4-BE49-F238E27FC236}">
                      <a16:creationId xmlns:a16="http://schemas.microsoft.com/office/drawing/2014/main" id="{091560F7-0718-4E04-8A03-90A8CED4E3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Rectangle 117">
                  <a:extLst>
                    <a:ext uri="{FF2B5EF4-FFF2-40B4-BE49-F238E27FC236}">
                      <a16:creationId xmlns:a16="http://schemas.microsoft.com/office/drawing/2014/main" id="{03606A89-18E9-4FCA-9936-6FD3D97644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" name="Rectangle 118">
                  <a:extLst>
                    <a:ext uri="{FF2B5EF4-FFF2-40B4-BE49-F238E27FC236}">
                      <a16:creationId xmlns:a16="http://schemas.microsoft.com/office/drawing/2014/main" id="{E05F8D8D-CEBB-4207-9962-27A699FEF4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" name="Rectangle 119">
                  <a:extLst>
                    <a:ext uri="{FF2B5EF4-FFF2-40B4-BE49-F238E27FC236}">
                      <a16:creationId xmlns:a16="http://schemas.microsoft.com/office/drawing/2014/main" id="{AA40C5BA-A438-4F4F-9881-18FECD8E30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7" name="Rectangle 120">
                  <a:extLst>
                    <a:ext uri="{FF2B5EF4-FFF2-40B4-BE49-F238E27FC236}">
                      <a16:creationId xmlns:a16="http://schemas.microsoft.com/office/drawing/2014/main" id="{BB0CBEE0-D7F8-4EF9-B40B-6EE863B0CD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Rectangle 121">
                  <a:extLst>
                    <a:ext uri="{FF2B5EF4-FFF2-40B4-BE49-F238E27FC236}">
                      <a16:creationId xmlns:a16="http://schemas.microsoft.com/office/drawing/2014/main" id="{92861141-D522-4CB7-9036-AEE3FA1AB9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Rectangle 122">
                  <a:extLst>
                    <a:ext uri="{FF2B5EF4-FFF2-40B4-BE49-F238E27FC236}">
                      <a16:creationId xmlns:a16="http://schemas.microsoft.com/office/drawing/2014/main" id="{1C50E3F0-3DB0-4095-879A-19CBEF4F0B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0" name="Rectangle 123">
                  <a:extLst>
                    <a:ext uri="{FF2B5EF4-FFF2-40B4-BE49-F238E27FC236}">
                      <a16:creationId xmlns:a16="http://schemas.microsoft.com/office/drawing/2014/main" id="{08346B15-9A36-4F87-ABEA-433936256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" name="Rectangle 124">
                  <a:extLst>
                    <a:ext uri="{FF2B5EF4-FFF2-40B4-BE49-F238E27FC236}">
                      <a16:creationId xmlns:a16="http://schemas.microsoft.com/office/drawing/2014/main" id="{A7FDE7D9-0DE2-42AB-8655-0168673D5F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Rectangle 125">
                  <a:extLst>
                    <a:ext uri="{FF2B5EF4-FFF2-40B4-BE49-F238E27FC236}">
                      <a16:creationId xmlns:a16="http://schemas.microsoft.com/office/drawing/2014/main" id="{BE745089-5DE2-4828-8740-EE8D2ED53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Rectangle 126">
                  <a:extLst>
                    <a:ext uri="{FF2B5EF4-FFF2-40B4-BE49-F238E27FC236}">
                      <a16:creationId xmlns:a16="http://schemas.microsoft.com/office/drawing/2014/main" id="{CBFAE6F5-07F2-436D-94A4-634FDCC9E2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Rectangle 127">
                  <a:extLst>
                    <a:ext uri="{FF2B5EF4-FFF2-40B4-BE49-F238E27FC236}">
                      <a16:creationId xmlns:a16="http://schemas.microsoft.com/office/drawing/2014/main" id="{68BDF022-8E0B-49DB-ADBC-DA03064E65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Rectangle 128">
                  <a:extLst>
                    <a:ext uri="{FF2B5EF4-FFF2-40B4-BE49-F238E27FC236}">
                      <a16:creationId xmlns:a16="http://schemas.microsoft.com/office/drawing/2014/main" id="{7B2E7404-778E-4464-A7BE-655D751905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" name="Rectangle 129">
                  <a:extLst>
                    <a:ext uri="{FF2B5EF4-FFF2-40B4-BE49-F238E27FC236}">
                      <a16:creationId xmlns:a16="http://schemas.microsoft.com/office/drawing/2014/main" id="{23CA6878-9FBB-4056-9D99-0D5F9695BE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" name="Rectangle 130">
                  <a:extLst>
                    <a:ext uri="{FF2B5EF4-FFF2-40B4-BE49-F238E27FC236}">
                      <a16:creationId xmlns:a16="http://schemas.microsoft.com/office/drawing/2014/main" id="{0CF8506B-AC96-44E9-A551-E215C3AD2A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8" name="Rectangle 131">
                  <a:extLst>
                    <a:ext uri="{FF2B5EF4-FFF2-40B4-BE49-F238E27FC236}">
                      <a16:creationId xmlns:a16="http://schemas.microsoft.com/office/drawing/2014/main" id="{DA166D8B-0784-411D-B848-30ADDD5ACD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9" name="Rectangle 132">
                  <a:extLst>
                    <a:ext uri="{FF2B5EF4-FFF2-40B4-BE49-F238E27FC236}">
                      <a16:creationId xmlns:a16="http://schemas.microsoft.com/office/drawing/2014/main" id="{C24B87C4-1A23-4619-9D73-AD6FD92564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0" name="Rectangle 133">
                  <a:extLst>
                    <a:ext uri="{FF2B5EF4-FFF2-40B4-BE49-F238E27FC236}">
                      <a16:creationId xmlns:a16="http://schemas.microsoft.com/office/drawing/2014/main" id="{08A2AFD0-EEAC-46FC-84F7-F32002EC3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1" name="Rectangle 134">
                  <a:extLst>
                    <a:ext uri="{FF2B5EF4-FFF2-40B4-BE49-F238E27FC236}">
                      <a16:creationId xmlns:a16="http://schemas.microsoft.com/office/drawing/2014/main" id="{18FD79D8-2D44-4A3F-9438-3D134E4531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2" name="Rectangle 135">
                  <a:extLst>
                    <a:ext uri="{FF2B5EF4-FFF2-40B4-BE49-F238E27FC236}">
                      <a16:creationId xmlns:a16="http://schemas.microsoft.com/office/drawing/2014/main" id="{17F35384-9CBE-4089-91E6-575DF7C49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3" name="Rectangle 136">
                  <a:extLst>
                    <a:ext uri="{FF2B5EF4-FFF2-40B4-BE49-F238E27FC236}">
                      <a16:creationId xmlns:a16="http://schemas.microsoft.com/office/drawing/2014/main" id="{092D2B40-D7AA-4F00-9955-48CB35216D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" name="Rectangle 137">
                  <a:extLst>
                    <a:ext uri="{FF2B5EF4-FFF2-40B4-BE49-F238E27FC236}">
                      <a16:creationId xmlns:a16="http://schemas.microsoft.com/office/drawing/2014/main" id="{E14084C6-BD81-4E83-BC77-669AA8CC7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" name="Rectangle 138">
                  <a:extLst>
                    <a:ext uri="{FF2B5EF4-FFF2-40B4-BE49-F238E27FC236}">
                      <a16:creationId xmlns:a16="http://schemas.microsoft.com/office/drawing/2014/main" id="{AEBE72EA-68A1-4F49-B173-9B4B79D24E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6" name="Rectangle 139">
                  <a:extLst>
                    <a:ext uri="{FF2B5EF4-FFF2-40B4-BE49-F238E27FC236}">
                      <a16:creationId xmlns:a16="http://schemas.microsoft.com/office/drawing/2014/main" id="{CF7E9247-4311-4A1A-833D-98E6116172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7" name="Rectangle 140">
                  <a:extLst>
                    <a:ext uri="{FF2B5EF4-FFF2-40B4-BE49-F238E27FC236}">
                      <a16:creationId xmlns:a16="http://schemas.microsoft.com/office/drawing/2014/main" id="{E4946C7D-072C-41D4-8E3D-0FEABC72A7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8" name="Rectangle 141">
                  <a:extLst>
                    <a:ext uri="{FF2B5EF4-FFF2-40B4-BE49-F238E27FC236}">
                      <a16:creationId xmlns:a16="http://schemas.microsoft.com/office/drawing/2014/main" id="{7DE21560-9400-4656-AFB8-E5D2CF9FD8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Rectangle 142">
                  <a:extLst>
                    <a:ext uri="{FF2B5EF4-FFF2-40B4-BE49-F238E27FC236}">
                      <a16:creationId xmlns:a16="http://schemas.microsoft.com/office/drawing/2014/main" id="{3588E55D-4143-47BE-B3F3-3353DA5D56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Rectangle 143">
                  <a:extLst>
                    <a:ext uri="{FF2B5EF4-FFF2-40B4-BE49-F238E27FC236}">
                      <a16:creationId xmlns:a16="http://schemas.microsoft.com/office/drawing/2014/main" id="{5A29C95E-1A47-4D33-BEBC-9A92E5ADDB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Rectangle 144">
                  <a:extLst>
                    <a:ext uri="{FF2B5EF4-FFF2-40B4-BE49-F238E27FC236}">
                      <a16:creationId xmlns:a16="http://schemas.microsoft.com/office/drawing/2014/main" id="{1642BCAD-AEDB-4431-B06F-A5952C6BE6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145">
                  <a:extLst>
                    <a:ext uri="{FF2B5EF4-FFF2-40B4-BE49-F238E27FC236}">
                      <a16:creationId xmlns:a16="http://schemas.microsoft.com/office/drawing/2014/main" id="{8F075A87-9DBD-4FFE-BB4B-CFB117335E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Rectangle 146">
                  <a:extLst>
                    <a:ext uri="{FF2B5EF4-FFF2-40B4-BE49-F238E27FC236}">
                      <a16:creationId xmlns:a16="http://schemas.microsoft.com/office/drawing/2014/main" id="{4338879B-0BC5-4978-9572-9F7F5583CE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Rectangle 147">
                  <a:extLst>
                    <a:ext uri="{FF2B5EF4-FFF2-40B4-BE49-F238E27FC236}">
                      <a16:creationId xmlns:a16="http://schemas.microsoft.com/office/drawing/2014/main" id="{B9E433C9-2DB2-41BD-B1B6-5FC2733A39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Rectangle 148">
                  <a:extLst>
                    <a:ext uri="{FF2B5EF4-FFF2-40B4-BE49-F238E27FC236}">
                      <a16:creationId xmlns:a16="http://schemas.microsoft.com/office/drawing/2014/main" id="{807CD51F-FCD0-49E6-B90F-64C1A29632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Rectangle 149">
                  <a:extLst>
                    <a:ext uri="{FF2B5EF4-FFF2-40B4-BE49-F238E27FC236}">
                      <a16:creationId xmlns:a16="http://schemas.microsoft.com/office/drawing/2014/main" id="{29326E65-B6ED-484B-8A15-26A19980E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Rectangle 150">
                  <a:extLst>
                    <a:ext uri="{FF2B5EF4-FFF2-40B4-BE49-F238E27FC236}">
                      <a16:creationId xmlns:a16="http://schemas.microsoft.com/office/drawing/2014/main" id="{7531CD5B-3F33-4C8F-AAD6-2AC529B717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Rectangle 151">
                  <a:extLst>
                    <a:ext uri="{FF2B5EF4-FFF2-40B4-BE49-F238E27FC236}">
                      <a16:creationId xmlns:a16="http://schemas.microsoft.com/office/drawing/2014/main" id="{856E524F-6D6E-4D2D-94CB-0C7B55D87E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Rectangle 152">
                  <a:extLst>
                    <a:ext uri="{FF2B5EF4-FFF2-40B4-BE49-F238E27FC236}">
                      <a16:creationId xmlns:a16="http://schemas.microsoft.com/office/drawing/2014/main" id="{1D36EBE8-51D2-41C8-A159-2F2C2567D1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" name="Rectangle 153">
                  <a:extLst>
                    <a:ext uri="{FF2B5EF4-FFF2-40B4-BE49-F238E27FC236}">
                      <a16:creationId xmlns:a16="http://schemas.microsoft.com/office/drawing/2014/main" id="{2DF30406-A506-4DA1-9CB2-52BA587CC9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54">
                  <a:extLst>
                    <a:ext uri="{FF2B5EF4-FFF2-40B4-BE49-F238E27FC236}">
                      <a16:creationId xmlns:a16="http://schemas.microsoft.com/office/drawing/2014/main" id="{1B106525-EE77-461A-9DB5-8A5CECB27D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Rectangle 155">
                  <a:extLst>
                    <a:ext uri="{FF2B5EF4-FFF2-40B4-BE49-F238E27FC236}">
                      <a16:creationId xmlns:a16="http://schemas.microsoft.com/office/drawing/2014/main" id="{B66DC004-5B7B-4BC6-9D20-09BCB04F48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" name="Rectangle 156">
                  <a:extLst>
                    <a:ext uri="{FF2B5EF4-FFF2-40B4-BE49-F238E27FC236}">
                      <a16:creationId xmlns:a16="http://schemas.microsoft.com/office/drawing/2014/main" id="{1DE77993-2A60-4B73-8F77-BB9162E38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Rectangle 157">
                  <a:extLst>
                    <a:ext uri="{FF2B5EF4-FFF2-40B4-BE49-F238E27FC236}">
                      <a16:creationId xmlns:a16="http://schemas.microsoft.com/office/drawing/2014/main" id="{90316FCC-7090-458B-811D-9B8C7B00C4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Rectangle 158">
                  <a:extLst>
                    <a:ext uri="{FF2B5EF4-FFF2-40B4-BE49-F238E27FC236}">
                      <a16:creationId xmlns:a16="http://schemas.microsoft.com/office/drawing/2014/main" id="{AFE58CC8-8647-490D-AC8C-5ABEB3A3C6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Rectangle 159">
                  <a:extLst>
                    <a:ext uri="{FF2B5EF4-FFF2-40B4-BE49-F238E27FC236}">
                      <a16:creationId xmlns:a16="http://schemas.microsoft.com/office/drawing/2014/main" id="{00B37635-9B83-44A8-886E-01244BE864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Rectangle 160">
                  <a:extLst>
                    <a:ext uri="{FF2B5EF4-FFF2-40B4-BE49-F238E27FC236}">
                      <a16:creationId xmlns:a16="http://schemas.microsoft.com/office/drawing/2014/main" id="{115DA0DC-C0A2-4A7F-BEEA-17D425C2D7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Rectangle 161">
                  <a:extLst>
                    <a:ext uri="{FF2B5EF4-FFF2-40B4-BE49-F238E27FC236}">
                      <a16:creationId xmlns:a16="http://schemas.microsoft.com/office/drawing/2014/main" id="{CAFF1119-20B2-4A74-AFF6-8FC0ABA077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9" name="Rectangle 162">
                  <a:extLst>
                    <a:ext uri="{FF2B5EF4-FFF2-40B4-BE49-F238E27FC236}">
                      <a16:creationId xmlns:a16="http://schemas.microsoft.com/office/drawing/2014/main" id="{3202C196-C387-461E-8B26-4811B23568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" name="Rectangle 163">
                  <a:extLst>
                    <a:ext uri="{FF2B5EF4-FFF2-40B4-BE49-F238E27FC236}">
                      <a16:creationId xmlns:a16="http://schemas.microsoft.com/office/drawing/2014/main" id="{D85E4264-711D-4309-B7C9-23F07021EC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Rectangle 164">
                  <a:extLst>
                    <a:ext uri="{FF2B5EF4-FFF2-40B4-BE49-F238E27FC236}">
                      <a16:creationId xmlns:a16="http://schemas.microsoft.com/office/drawing/2014/main" id="{E0C6D6FD-F204-4159-93C0-7210496481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" name="Rectangle 165">
                  <a:extLst>
                    <a:ext uri="{FF2B5EF4-FFF2-40B4-BE49-F238E27FC236}">
                      <a16:creationId xmlns:a16="http://schemas.microsoft.com/office/drawing/2014/main" id="{45F05A99-367E-4555-9E38-C412F878C1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" name="Rectangle 166">
                  <a:extLst>
                    <a:ext uri="{FF2B5EF4-FFF2-40B4-BE49-F238E27FC236}">
                      <a16:creationId xmlns:a16="http://schemas.microsoft.com/office/drawing/2014/main" id="{A69EFB2F-520D-457B-8C7E-3DF004FCB7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" name="Rectangle 167">
                  <a:extLst>
                    <a:ext uri="{FF2B5EF4-FFF2-40B4-BE49-F238E27FC236}">
                      <a16:creationId xmlns:a16="http://schemas.microsoft.com/office/drawing/2014/main" id="{5FBFBC14-B531-407A-87EB-CC0A315F66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" name="Rectangle 168">
                  <a:extLst>
                    <a:ext uri="{FF2B5EF4-FFF2-40B4-BE49-F238E27FC236}">
                      <a16:creationId xmlns:a16="http://schemas.microsoft.com/office/drawing/2014/main" id="{3833ED12-B3EE-42AF-B178-106247C72D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" name="Rectangle 169">
                  <a:extLst>
                    <a:ext uri="{FF2B5EF4-FFF2-40B4-BE49-F238E27FC236}">
                      <a16:creationId xmlns:a16="http://schemas.microsoft.com/office/drawing/2014/main" id="{4F9C70B3-B7E6-4D53-B351-7053F1B0D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" name="Rectangle 170">
                  <a:extLst>
                    <a:ext uri="{FF2B5EF4-FFF2-40B4-BE49-F238E27FC236}">
                      <a16:creationId xmlns:a16="http://schemas.microsoft.com/office/drawing/2014/main" id="{C457D7EC-84D4-43DA-A42B-0F51E4B77D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" name="Rectangle 171">
                  <a:extLst>
                    <a:ext uri="{FF2B5EF4-FFF2-40B4-BE49-F238E27FC236}">
                      <a16:creationId xmlns:a16="http://schemas.microsoft.com/office/drawing/2014/main" id="{CEDAA8D2-7F71-4AB7-8465-89D94C1155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" name="Rectangle 172">
                  <a:extLst>
                    <a:ext uri="{FF2B5EF4-FFF2-40B4-BE49-F238E27FC236}">
                      <a16:creationId xmlns:a16="http://schemas.microsoft.com/office/drawing/2014/main" id="{EC417518-B5BC-4CC3-8FCE-281C968EA2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" name="Rectangle 173">
                  <a:extLst>
                    <a:ext uri="{FF2B5EF4-FFF2-40B4-BE49-F238E27FC236}">
                      <a16:creationId xmlns:a16="http://schemas.microsoft.com/office/drawing/2014/main" id="{8B9ED799-4164-4154-A9FE-51137C28D1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Rectangle 174">
                  <a:extLst>
                    <a:ext uri="{FF2B5EF4-FFF2-40B4-BE49-F238E27FC236}">
                      <a16:creationId xmlns:a16="http://schemas.microsoft.com/office/drawing/2014/main" id="{CE9C9C8B-C88F-4B35-A5F2-15C813A7C6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Rectangle 175">
                  <a:extLst>
                    <a:ext uri="{FF2B5EF4-FFF2-40B4-BE49-F238E27FC236}">
                      <a16:creationId xmlns:a16="http://schemas.microsoft.com/office/drawing/2014/main" id="{47751F81-1642-49B1-B4D9-A96E8237B2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Rectangle 176">
                  <a:extLst>
                    <a:ext uri="{FF2B5EF4-FFF2-40B4-BE49-F238E27FC236}">
                      <a16:creationId xmlns:a16="http://schemas.microsoft.com/office/drawing/2014/main" id="{D45EAF43-2704-45E7-85F8-6CA9761574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177">
                  <a:extLst>
                    <a:ext uri="{FF2B5EF4-FFF2-40B4-BE49-F238E27FC236}">
                      <a16:creationId xmlns:a16="http://schemas.microsoft.com/office/drawing/2014/main" id="{57EC76FA-F591-423A-8034-B22A1C0DBD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178">
                  <a:extLst>
                    <a:ext uri="{FF2B5EF4-FFF2-40B4-BE49-F238E27FC236}">
                      <a16:creationId xmlns:a16="http://schemas.microsoft.com/office/drawing/2014/main" id="{3552B1C5-1AB7-4FE2-A77D-9A0677340E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" name="Rectangle 179">
                  <a:extLst>
                    <a:ext uri="{FF2B5EF4-FFF2-40B4-BE49-F238E27FC236}">
                      <a16:creationId xmlns:a16="http://schemas.microsoft.com/office/drawing/2014/main" id="{DEE65098-8AB7-4A66-B8D0-F46FE0E6C8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" name="Rectangle 180">
                  <a:extLst>
                    <a:ext uri="{FF2B5EF4-FFF2-40B4-BE49-F238E27FC236}">
                      <a16:creationId xmlns:a16="http://schemas.microsoft.com/office/drawing/2014/main" id="{65E0D994-0165-440C-90A8-CC4CB23CC0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" name="Rectangle 181">
                  <a:extLst>
                    <a:ext uri="{FF2B5EF4-FFF2-40B4-BE49-F238E27FC236}">
                      <a16:creationId xmlns:a16="http://schemas.microsoft.com/office/drawing/2014/main" id="{827D176E-E4CC-445E-9125-DCBD0C2742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" name="Rectangle 182">
                  <a:extLst>
                    <a:ext uri="{FF2B5EF4-FFF2-40B4-BE49-F238E27FC236}">
                      <a16:creationId xmlns:a16="http://schemas.microsoft.com/office/drawing/2014/main" id="{7CB9EB85-8FB3-421D-8C43-0774A3F811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" name="Rectangle 183">
                  <a:extLst>
                    <a:ext uri="{FF2B5EF4-FFF2-40B4-BE49-F238E27FC236}">
                      <a16:creationId xmlns:a16="http://schemas.microsoft.com/office/drawing/2014/main" id="{5EBCC390-B9B0-4EAC-97FC-D656643421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Rectangle 184">
                  <a:extLst>
                    <a:ext uri="{FF2B5EF4-FFF2-40B4-BE49-F238E27FC236}">
                      <a16:creationId xmlns:a16="http://schemas.microsoft.com/office/drawing/2014/main" id="{63C8AF31-6555-4722-B555-40B2415201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" name="Rectangle 185">
                  <a:extLst>
                    <a:ext uri="{FF2B5EF4-FFF2-40B4-BE49-F238E27FC236}">
                      <a16:creationId xmlns:a16="http://schemas.microsoft.com/office/drawing/2014/main" id="{97DEB507-8604-40CB-B694-5487E0B814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Rectangle 186">
                  <a:extLst>
                    <a:ext uri="{FF2B5EF4-FFF2-40B4-BE49-F238E27FC236}">
                      <a16:creationId xmlns:a16="http://schemas.microsoft.com/office/drawing/2014/main" id="{FDC8BCFA-1D4D-4EED-98A9-91308F2F81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Rectangle 187">
                  <a:extLst>
                    <a:ext uri="{FF2B5EF4-FFF2-40B4-BE49-F238E27FC236}">
                      <a16:creationId xmlns:a16="http://schemas.microsoft.com/office/drawing/2014/main" id="{E643BE59-8C28-4946-B3D6-AB3ED3C555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Rectangle 188">
                  <a:extLst>
                    <a:ext uri="{FF2B5EF4-FFF2-40B4-BE49-F238E27FC236}">
                      <a16:creationId xmlns:a16="http://schemas.microsoft.com/office/drawing/2014/main" id="{C24B1102-22EA-4032-8C10-06D1DCA638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" name="Rectangle 189">
                  <a:extLst>
                    <a:ext uri="{FF2B5EF4-FFF2-40B4-BE49-F238E27FC236}">
                      <a16:creationId xmlns:a16="http://schemas.microsoft.com/office/drawing/2014/main" id="{DEA05F5B-0181-46E6-978A-E8007A7179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Rectangle 190">
                  <a:extLst>
                    <a:ext uri="{FF2B5EF4-FFF2-40B4-BE49-F238E27FC236}">
                      <a16:creationId xmlns:a16="http://schemas.microsoft.com/office/drawing/2014/main" id="{278E53BC-99EF-4A60-880E-0C05C7367A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" name="Rectangle 191">
                  <a:extLst>
                    <a:ext uri="{FF2B5EF4-FFF2-40B4-BE49-F238E27FC236}">
                      <a16:creationId xmlns:a16="http://schemas.microsoft.com/office/drawing/2014/main" id="{0D21E660-8464-4340-8BBA-77F93E4366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" name="Rectangle 192">
                  <a:extLst>
                    <a:ext uri="{FF2B5EF4-FFF2-40B4-BE49-F238E27FC236}">
                      <a16:creationId xmlns:a16="http://schemas.microsoft.com/office/drawing/2014/main" id="{D0E624AD-4B54-4D1F-8F3E-C6E48DB685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Rectangle 193">
                  <a:extLst>
                    <a:ext uri="{FF2B5EF4-FFF2-40B4-BE49-F238E27FC236}">
                      <a16:creationId xmlns:a16="http://schemas.microsoft.com/office/drawing/2014/main" id="{B31D4AF0-DCAA-40AD-914B-BCE99CAA2C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Rectangle 194">
                  <a:extLst>
                    <a:ext uri="{FF2B5EF4-FFF2-40B4-BE49-F238E27FC236}">
                      <a16:creationId xmlns:a16="http://schemas.microsoft.com/office/drawing/2014/main" id="{13351AFD-AD1F-486D-8A66-47C89ABF8F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" name="Rectangle 195">
                  <a:extLst>
                    <a:ext uri="{FF2B5EF4-FFF2-40B4-BE49-F238E27FC236}">
                      <a16:creationId xmlns:a16="http://schemas.microsoft.com/office/drawing/2014/main" id="{8801A03E-B05F-4C08-A127-732F483E3D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Rectangle 196">
                  <a:extLst>
                    <a:ext uri="{FF2B5EF4-FFF2-40B4-BE49-F238E27FC236}">
                      <a16:creationId xmlns:a16="http://schemas.microsoft.com/office/drawing/2014/main" id="{9101D28B-DBFA-4078-A20C-32CBF0402F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" name="Rectangle 197">
                  <a:extLst>
                    <a:ext uri="{FF2B5EF4-FFF2-40B4-BE49-F238E27FC236}">
                      <a16:creationId xmlns:a16="http://schemas.microsoft.com/office/drawing/2014/main" id="{8FCBDFE4-A0EF-458F-BCD6-07C43CE398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" name="Rectangle 198">
                  <a:extLst>
                    <a:ext uri="{FF2B5EF4-FFF2-40B4-BE49-F238E27FC236}">
                      <a16:creationId xmlns:a16="http://schemas.microsoft.com/office/drawing/2014/main" id="{D7502EFB-08AC-41EC-BB77-AC47FF1C5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" name="Rectangle 199">
                  <a:extLst>
                    <a:ext uri="{FF2B5EF4-FFF2-40B4-BE49-F238E27FC236}">
                      <a16:creationId xmlns:a16="http://schemas.microsoft.com/office/drawing/2014/main" id="{4F7A95D6-65AD-4C72-BFC2-704F778A3B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Rectangle 200">
                  <a:extLst>
                    <a:ext uri="{FF2B5EF4-FFF2-40B4-BE49-F238E27FC236}">
                      <a16:creationId xmlns:a16="http://schemas.microsoft.com/office/drawing/2014/main" id="{E7C1A32A-5C1C-4DA3-8727-7144FCDFC4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" name="Rectangle 201">
                  <a:extLst>
                    <a:ext uri="{FF2B5EF4-FFF2-40B4-BE49-F238E27FC236}">
                      <a16:creationId xmlns:a16="http://schemas.microsoft.com/office/drawing/2014/main" id="{2B8ABD73-36FC-429B-94C1-832CCE986F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" name="Rectangle 202">
                  <a:extLst>
                    <a:ext uri="{FF2B5EF4-FFF2-40B4-BE49-F238E27FC236}">
                      <a16:creationId xmlns:a16="http://schemas.microsoft.com/office/drawing/2014/main" id="{393BF172-0D00-4CB2-8D23-BD632C05F1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" name="Rectangle 203">
                  <a:extLst>
                    <a:ext uri="{FF2B5EF4-FFF2-40B4-BE49-F238E27FC236}">
                      <a16:creationId xmlns:a16="http://schemas.microsoft.com/office/drawing/2014/main" id="{6E65CBA1-828E-46E9-A2F8-C0C3DF7F1D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" name="Rectangle 204">
                  <a:extLst>
                    <a:ext uri="{FF2B5EF4-FFF2-40B4-BE49-F238E27FC236}">
                      <a16:creationId xmlns:a16="http://schemas.microsoft.com/office/drawing/2014/main" id="{76B75EB3-42E6-49E8-9D20-5537B5E60C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" name="Rectangle 205">
                  <a:extLst>
                    <a:ext uri="{FF2B5EF4-FFF2-40B4-BE49-F238E27FC236}">
                      <a16:creationId xmlns:a16="http://schemas.microsoft.com/office/drawing/2014/main" id="{93267AF6-CAC5-4F08-92EC-8BB0898BFF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3" name="Rectangle 206">
                  <a:extLst>
                    <a:ext uri="{FF2B5EF4-FFF2-40B4-BE49-F238E27FC236}">
                      <a16:creationId xmlns:a16="http://schemas.microsoft.com/office/drawing/2014/main" id="{EA3190E3-1553-4342-B5DB-0B142B117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4" name="Rectangle 207">
                  <a:extLst>
                    <a:ext uri="{FF2B5EF4-FFF2-40B4-BE49-F238E27FC236}">
                      <a16:creationId xmlns:a16="http://schemas.microsoft.com/office/drawing/2014/main" id="{979A0B0D-D715-4FD5-ABAF-EB41428223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5" name="Rectangle 208">
                  <a:extLst>
                    <a:ext uri="{FF2B5EF4-FFF2-40B4-BE49-F238E27FC236}">
                      <a16:creationId xmlns:a16="http://schemas.microsoft.com/office/drawing/2014/main" id="{9E4BFDDE-7CB6-4441-9DCE-EB33C6BD54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" name="Rectangle 209">
                  <a:extLst>
                    <a:ext uri="{FF2B5EF4-FFF2-40B4-BE49-F238E27FC236}">
                      <a16:creationId xmlns:a16="http://schemas.microsoft.com/office/drawing/2014/main" id="{D1FCE0DC-E69B-4859-825F-2BF81F4385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Rectangle 210">
                  <a:extLst>
                    <a:ext uri="{FF2B5EF4-FFF2-40B4-BE49-F238E27FC236}">
                      <a16:creationId xmlns:a16="http://schemas.microsoft.com/office/drawing/2014/main" id="{7C7E5AC6-DD56-4EA6-9004-69B315F0EB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8" name="Rectangle 211">
                  <a:extLst>
                    <a:ext uri="{FF2B5EF4-FFF2-40B4-BE49-F238E27FC236}">
                      <a16:creationId xmlns:a16="http://schemas.microsoft.com/office/drawing/2014/main" id="{BE7F958F-989A-412A-8ED8-A33C18D860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Rectangle 212">
                  <a:extLst>
                    <a:ext uri="{FF2B5EF4-FFF2-40B4-BE49-F238E27FC236}">
                      <a16:creationId xmlns:a16="http://schemas.microsoft.com/office/drawing/2014/main" id="{C0C5CE10-E3B0-4C43-AC3E-DCF2169D44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" name="Rectangle 213">
                  <a:extLst>
                    <a:ext uri="{FF2B5EF4-FFF2-40B4-BE49-F238E27FC236}">
                      <a16:creationId xmlns:a16="http://schemas.microsoft.com/office/drawing/2014/main" id="{422E3612-1AB4-43C5-89AB-F372565493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" name="Rectangle 214">
                  <a:extLst>
                    <a:ext uri="{FF2B5EF4-FFF2-40B4-BE49-F238E27FC236}">
                      <a16:creationId xmlns:a16="http://schemas.microsoft.com/office/drawing/2014/main" id="{5A26C4EF-DA54-42EA-8B53-7805F55B8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" name="Rectangle 215">
                  <a:extLst>
                    <a:ext uri="{FF2B5EF4-FFF2-40B4-BE49-F238E27FC236}">
                      <a16:creationId xmlns:a16="http://schemas.microsoft.com/office/drawing/2014/main" id="{82C49DCA-50C8-4BEC-91E4-36A1B34412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" name="Rectangle 216">
                  <a:extLst>
                    <a:ext uri="{FF2B5EF4-FFF2-40B4-BE49-F238E27FC236}">
                      <a16:creationId xmlns:a16="http://schemas.microsoft.com/office/drawing/2014/main" id="{878EC98A-1697-4E94-853E-DCEE3B9918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4" name="Rectangle 217">
                  <a:extLst>
                    <a:ext uri="{FF2B5EF4-FFF2-40B4-BE49-F238E27FC236}">
                      <a16:creationId xmlns:a16="http://schemas.microsoft.com/office/drawing/2014/main" id="{7AA68C41-0974-4447-AAF1-CD084A101C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" name="Rectangle 218">
                  <a:extLst>
                    <a:ext uri="{FF2B5EF4-FFF2-40B4-BE49-F238E27FC236}">
                      <a16:creationId xmlns:a16="http://schemas.microsoft.com/office/drawing/2014/main" id="{4072B8DF-94E3-434F-91E0-64BAF6803D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" name="Rectangle 219">
                  <a:extLst>
                    <a:ext uri="{FF2B5EF4-FFF2-40B4-BE49-F238E27FC236}">
                      <a16:creationId xmlns:a16="http://schemas.microsoft.com/office/drawing/2014/main" id="{865ABCCB-723D-4871-9A51-112C2795CD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" name="Rectangle 220">
                  <a:extLst>
                    <a:ext uri="{FF2B5EF4-FFF2-40B4-BE49-F238E27FC236}">
                      <a16:creationId xmlns:a16="http://schemas.microsoft.com/office/drawing/2014/main" id="{036AD558-240A-43C7-BA17-E0C914758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" name="Rectangle 221">
                  <a:extLst>
                    <a:ext uri="{FF2B5EF4-FFF2-40B4-BE49-F238E27FC236}">
                      <a16:creationId xmlns:a16="http://schemas.microsoft.com/office/drawing/2014/main" id="{BB112A50-473D-452E-BFF8-F190DCA03B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" name="Rectangle 222">
                  <a:extLst>
                    <a:ext uri="{FF2B5EF4-FFF2-40B4-BE49-F238E27FC236}">
                      <a16:creationId xmlns:a16="http://schemas.microsoft.com/office/drawing/2014/main" id="{05699518-648E-4846-8855-FF86DF993F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Rectangle 223">
                  <a:extLst>
                    <a:ext uri="{FF2B5EF4-FFF2-40B4-BE49-F238E27FC236}">
                      <a16:creationId xmlns:a16="http://schemas.microsoft.com/office/drawing/2014/main" id="{E09BB640-3EDF-4E37-8E30-5BF7EDD491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1" name="Rectangle 224">
                  <a:extLst>
                    <a:ext uri="{FF2B5EF4-FFF2-40B4-BE49-F238E27FC236}">
                      <a16:creationId xmlns:a16="http://schemas.microsoft.com/office/drawing/2014/main" id="{5ED50F6D-9828-40E7-8888-DC3E2136A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2" name="Rectangle 225">
                  <a:extLst>
                    <a:ext uri="{FF2B5EF4-FFF2-40B4-BE49-F238E27FC236}">
                      <a16:creationId xmlns:a16="http://schemas.microsoft.com/office/drawing/2014/main" id="{5C2EB407-4078-41D0-A026-235DDE58BD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3" name="Rectangle 226">
                  <a:extLst>
                    <a:ext uri="{FF2B5EF4-FFF2-40B4-BE49-F238E27FC236}">
                      <a16:creationId xmlns:a16="http://schemas.microsoft.com/office/drawing/2014/main" id="{73263091-18A3-4476-A88F-1B56A3EEEC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" name="Rectangle 227">
                  <a:extLst>
                    <a:ext uri="{FF2B5EF4-FFF2-40B4-BE49-F238E27FC236}">
                      <a16:creationId xmlns:a16="http://schemas.microsoft.com/office/drawing/2014/main" id="{26C4ED78-A47F-497B-A6FF-B7F0FDA85C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5" name="Rectangle 228">
                  <a:extLst>
                    <a:ext uri="{FF2B5EF4-FFF2-40B4-BE49-F238E27FC236}">
                      <a16:creationId xmlns:a16="http://schemas.microsoft.com/office/drawing/2014/main" id="{9191F53E-8189-4B90-B73A-D1D75507ED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" name="Rectangle 229">
                  <a:extLst>
                    <a:ext uri="{FF2B5EF4-FFF2-40B4-BE49-F238E27FC236}">
                      <a16:creationId xmlns:a16="http://schemas.microsoft.com/office/drawing/2014/main" id="{C5A94993-0A12-4E23-B6AE-210CCBFEDF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" name="Rectangle 230">
                  <a:extLst>
                    <a:ext uri="{FF2B5EF4-FFF2-40B4-BE49-F238E27FC236}">
                      <a16:creationId xmlns:a16="http://schemas.microsoft.com/office/drawing/2014/main" id="{7CD7452C-A4E1-4832-B7BA-2DFAAE7B95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" name="Rectangle 231">
                  <a:extLst>
                    <a:ext uri="{FF2B5EF4-FFF2-40B4-BE49-F238E27FC236}">
                      <a16:creationId xmlns:a16="http://schemas.microsoft.com/office/drawing/2014/main" id="{BFEF361D-873D-481F-A3A7-A833B99E8D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9" name="Rectangle 232">
                  <a:extLst>
                    <a:ext uri="{FF2B5EF4-FFF2-40B4-BE49-F238E27FC236}">
                      <a16:creationId xmlns:a16="http://schemas.microsoft.com/office/drawing/2014/main" id="{65B599A2-4A1A-46A8-872B-BB863D18B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0" name="Rectangle 233">
                  <a:extLst>
                    <a:ext uri="{FF2B5EF4-FFF2-40B4-BE49-F238E27FC236}">
                      <a16:creationId xmlns:a16="http://schemas.microsoft.com/office/drawing/2014/main" id="{2F87FE60-53E4-4207-8002-A63B7E6920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1" name="Rectangle 234">
                  <a:extLst>
                    <a:ext uri="{FF2B5EF4-FFF2-40B4-BE49-F238E27FC236}">
                      <a16:creationId xmlns:a16="http://schemas.microsoft.com/office/drawing/2014/main" id="{5945ADB5-558F-4007-AADA-A4B1064C32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2" name="Rectangle 235">
                  <a:extLst>
                    <a:ext uri="{FF2B5EF4-FFF2-40B4-BE49-F238E27FC236}">
                      <a16:creationId xmlns:a16="http://schemas.microsoft.com/office/drawing/2014/main" id="{7E74D7A5-BD7C-4FEC-B3F1-329026EA41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3" name="Rectangle 236">
                  <a:extLst>
                    <a:ext uri="{FF2B5EF4-FFF2-40B4-BE49-F238E27FC236}">
                      <a16:creationId xmlns:a16="http://schemas.microsoft.com/office/drawing/2014/main" id="{09704120-F9A9-4EDD-BBD6-E00AF84C9A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4" name="Rectangle 237">
                  <a:extLst>
                    <a:ext uri="{FF2B5EF4-FFF2-40B4-BE49-F238E27FC236}">
                      <a16:creationId xmlns:a16="http://schemas.microsoft.com/office/drawing/2014/main" id="{435181E4-C85C-48B7-8225-5555E3C497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5" name="Rectangle 238">
                  <a:extLst>
                    <a:ext uri="{FF2B5EF4-FFF2-40B4-BE49-F238E27FC236}">
                      <a16:creationId xmlns:a16="http://schemas.microsoft.com/office/drawing/2014/main" id="{A6EF5F50-370E-4C54-B3C2-6080229FF2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6" name="Rectangle 239">
                  <a:extLst>
                    <a:ext uri="{FF2B5EF4-FFF2-40B4-BE49-F238E27FC236}">
                      <a16:creationId xmlns:a16="http://schemas.microsoft.com/office/drawing/2014/main" id="{A5C71717-1A81-44E9-81EA-0337AE343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7" name="Rectangle 240">
                  <a:extLst>
                    <a:ext uri="{FF2B5EF4-FFF2-40B4-BE49-F238E27FC236}">
                      <a16:creationId xmlns:a16="http://schemas.microsoft.com/office/drawing/2014/main" id="{C16D2D70-406E-42B7-A39A-C694F7FB98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8" name="Rectangle 241">
                  <a:extLst>
                    <a:ext uri="{FF2B5EF4-FFF2-40B4-BE49-F238E27FC236}">
                      <a16:creationId xmlns:a16="http://schemas.microsoft.com/office/drawing/2014/main" id="{7043A185-4AFC-4EE1-94C2-4ECB3C6491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Rectangle 242">
                  <a:extLst>
                    <a:ext uri="{FF2B5EF4-FFF2-40B4-BE49-F238E27FC236}">
                      <a16:creationId xmlns:a16="http://schemas.microsoft.com/office/drawing/2014/main" id="{FCD174FB-857C-486B-8AC7-FD138F49E5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0" name="Rectangle 243">
                  <a:extLst>
                    <a:ext uri="{FF2B5EF4-FFF2-40B4-BE49-F238E27FC236}">
                      <a16:creationId xmlns:a16="http://schemas.microsoft.com/office/drawing/2014/main" id="{2E026E4A-7DF7-47AE-8139-F31D773F20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1" name="Rectangle 244">
                  <a:extLst>
                    <a:ext uri="{FF2B5EF4-FFF2-40B4-BE49-F238E27FC236}">
                      <a16:creationId xmlns:a16="http://schemas.microsoft.com/office/drawing/2014/main" id="{CAD1D585-F16D-4F9C-AC43-47348450AD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2" name="Rectangle 245">
                  <a:extLst>
                    <a:ext uri="{FF2B5EF4-FFF2-40B4-BE49-F238E27FC236}">
                      <a16:creationId xmlns:a16="http://schemas.microsoft.com/office/drawing/2014/main" id="{0BE6C5D5-C2A0-4587-AD03-9F78B4F793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3" name="Rectangle 246">
                  <a:extLst>
                    <a:ext uri="{FF2B5EF4-FFF2-40B4-BE49-F238E27FC236}">
                      <a16:creationId xmlns:a16="http://schemas.microsoft.com/office/drawing/2014/main" id="{10161962-5CFC-42B1-81E4-3955EA67AF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4" name="Rectangle 247">
                  <a:extLst>
                    <a:ext uri="{FF2B5EF4-FFF2-40B4-BE49-F238E27FC236}">
                      <a16:creationId xmlns:a16="http://schemas.microsoft.com/office/drawing/2014/main" id="{0CD53252-7E7D-4A6F-BB3A-C8A16663BB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5" name="Rectangle 248">
                  <a:extLst>
                    <a:ext uri="{FF2B5EF4-FFF2-40B4-BE49-F238E27FC236}">
                      <a16:creationId xmlns:a16="http://schemas.microsoft.com/office/drawing/2014/main" id="{0EAA0B61-897A-4BBD-991C-B6FB6601CD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6" name="Rectangle 249">
                  <a:extLst>
                    <a:ext uri="{FF2B5EF4-FFF2-40B4-BE49-F238E27FC236}">
                      <a16:creationId xmlns:a16="http://schemas.microsoft.com/office/drawing/2014/main" id="{6BA3F5ED-D3A3-4574-B8BC-E6E92D6A14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" name="Rectangle 250">
                  <a:extLst>
                    <a:ext uri="{FF2B5EF4-FFF2-40B4-BE49-F238E27FC236}">
                      <a16:creationId xmlns:a16="http://schemas.microsoft.com/office/drawing/2014/main" id="{A269FBD4-EA3B-4F04-B7FF-C8298DBE1E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8" name="Rectangle 251">
                  <a:extLst>
                    <a:ext uri="{FF2B5EF4-FFF2-40B4-BE49-F238E27FC236}">
                      <a16:creationId xmlns:a16="http://schemas.microsoft.com/office/drawing/2014/main" id="{B9EAC83E-DB20-4B40-A0D4-AF82C06D6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" name="Rectangle 252">
                  <a:extLst>
                    <a:ext uri="{FF2B5EF4-FFF2-40B4-BE49-F238E27FC236}">
                      <a16:creationId xmlns:a16="http://schemas.microsoft.com/office/drawing/2014/main" id="{6E2283A7-5543-46BE-8B66-C34BDC599A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" name="Rectangle 253">
                  <a:extLst>
                    <a:ext uri="{FF2B5EF4-FFF2-40B4-BE49-F238E27FC236}">
                      <a16:creationId xmlns:a16="http://schemas.microsoft.com/office/drawing/2014/main" id="{92D8311A-F268-4C9F-B5B1-5AB45F4845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" name="Rectangle 254">
                  <a:extLst>
                    <a:ext uri="{FF2B5EF4-FFF2-40B4-BE49-F238E27FC236}">
                      <a16:creationId xmlns:a16="http://schemas.microsoft.com/office/drawing/2014/main" id="{4068AD92-ADA9-43AC-AA56-1400C69EB5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2" name="Rectangle 255">
                  <a:extLst>
                    <a:ext uri="{FF2B5EF4-FFF2-40B4-BE49-F238E27FC236}">
                      <a16:creationId xmlns:a16="http://schemas.microsoft.com/office/drawing/2014/main" id="{12E99EE5-CE4A-4398-AE09-20049D0F5E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" name="Rectangle 256">
                  <a:extLst>
                    <a:ext uri="{FF2B5EF4-FFF2-40B4-BE49-F238E27FC236}">
                      <a16:creationId xmlns:a16="http://schemas.microsoft.com/office/drawing/2014/main" id="{91309551-AACB-4408-BF03-6AF1907C78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" name="Rectangle 257">
                  <a:extLst>
                    <a:ext uri="{FF2B5EF4-FFF2-40B4-BE49-F238E27FC236}">
                      <a16:creationId xmlns:a16="http://schemas.microsoft.com/office/drawing/2014/main" id="{9B0FACE9-72A4-4A38-B33C-C92C89F84A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5" name="Rectangle 258">
                  <a:extLst>
                    <a:ext uri="{FF2B5EF4-FFF2-40B4-BE49-F238E27FC236}">
                      <a16:creationId xmlns:a16="http://schemas.microsoft.com/office/drawing/2014/main" id="{79E54BB6-E752-45F0-BDA5-BF9056CBF6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6" name="Rectangle 259">
                  <a:extLst>
                    <a:ext uri="{FF2B5EF4-FFF2-40B4-BE49-F238E27FC236}">
                      <a16:creationId xmlns:a16="http://schemas.microsoft.com/office/drawing/2014/main" id="{D84A2335-FFC5-48A9-9571-99DE05D434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7" name="Rectangle 260">
                  <a:extLst>
                    <a:ext uri="{FF2B5EF4-FFF2-40B4-BE49-F238E27FC236}">
                      <a16:creationId xmlns:a16="http://schemas.microsoft.com/office/drawing/2014/main" id="{18D8354F-9682-4C6E-B21B-BBAE57593C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8" name="Rectangle 261">
                  <a:extLst>
                    <a:ext uri="{FF2B5EF4-FFF2-40B4-BE49-F238E27FC236}">
                      <a16:creationId xmlns:a16="http://schemas.microsoft.com/office/drawing/2014/main" id="{86583DB4-2A47-4E78-AB97-C2F0EAF31F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" name="Rectangle 262">
                  <a:extLst>
                    <a:ext uri="{FF2B5EF4-FFF2-40B4-BE49-F238E27FC236}">
                      <a16:creationId xmlns:a16="http://schemas.microsoft.com/office/drawing/2014/main" id="{797F44A8-62E6-43A9-99FC-DB4CE3BE15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" name="Rectangle 263">
                  <a:extLst>
                    <a:ext uri="{FF2B5EF4-FFF2-40B4-BE49-F238E27FC236}">
                      <a16:creationId xmlns:a16="http://schemas.microsoft.com/office/drawing/2014/main" id="{133430ED-B2C6-44C0-9AEA-5FA056287E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" name="Rectangle 264">
                  <a:extLst>
                    <a:ext uri="{FF2B5EF4-FFF2-40B4-BE49-F238E27FC236}">
                      <a16:creationId xmlns:a16="http://schemas.microsoft.com/office/drawing/2014/main" id="{9DE6E1FA-23CA-45B9-AD2D-4C2B2BB00B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" name="Rectangle 265">
                  <a:extLst>
                    <a:ext uri="{FF2B5EF4-FFF2-40B4-BE49-F238E27FC236}">
                      <a16:creationId xmlns:a16="http://schemas.microsoft.com/office/drawing/2014/main" id="{39BC6112-8913-4E05-A30B-5451C9AF02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" name="Rectangle 266">
                  <a:extLst>
                    <a:ext uri="{FF2B5EF4-FFF2-40B4-BE49-F238E27FC236}">
                      <a16:creationId xmlns:a16="http://schemas.microsoft.com/office/drawing/2014/main" id="{BE2D7A89-6526-4914-8F18-FDBDD3DBBE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" name="Rectangle 267">
                  <a:extLst>
                    <a:ext uri="{FF2B5EF4-FFF2-40B4-BE49-F238E27FC236}">
                      <a16:creationId xmlns:a16="http://schemas.microsoft.com/office/drawing/2014/main" id="{930E5E85-5D04-4342-9DD9-CE1191706D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" name="Rectangle 268">
                  <a:extLst>
                    <a:ext uri="{FF2B5EF4-FFF2-40B4-BE49-F238E27FC236}">
                      <a16:creationId xmlns:a16="http://schemas.microsoft.com/office/drawing/2014/main" id="{BFA4146C-6F0E-46E9-96FF-4DB2E8F6C2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Rectangle 269">
                  <a:extLst>
                    <a:ext uri="{FF2B5EF4-FFF2-40B4-BE49-F238E27FC236}">
                      <a16:creationId xmlns:a16="http://schemas.microsoft.com/office/drawing/2014/main" id="{C042B060-FF86-4D1E-96C9-57263AD258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" name="Rectangle 270">
                  <a:extLst>
                    <a:ext uri="{FF2B5EF4-FFF2-40B4-BE49-F238E27FC236}">
                      <a16:creationId xmlns:a16="http://schemas.microsoft.com/office/drawing/2014/main" id="{73665EFB-25D5-4A33-AE32-E51A903261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" name="Rectangle 271">
                  <a:extLst>
                    <a:ext uri="{FF2B5EF4-FFF2-40B4-BE49-F238E27FC236}">
                      <a16:creationId xmlns:a16="http://schemas.microsoft.com/office/drawing/2014/main" id="{C2A7C7AD-1A9C-4BDE-B518-3A71834BA2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Rectangle 272">
                  <a:extLst>
                    <a:ext uri="{FF2B5EF4-FFF2-40B4-BE49-F238E27FC236}">
                      <a16:creationId xmlns:a16="http://schemas.microsoft.com/office/drawing/2014/main" id="{A8F3248D-5EB7-41FE-BEF2-E729C67D72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" name="Rectangle 273">
                  <a:extLst>
                    <a:ext uri="{FF2B5EF4-FFF2-40B4-BE49-F238E27FC236}">
                      <a16:creationId xmlns:a16="http://schemas.microsoft.com/office/drawing/2014/main" id="{8F86EFD7-E88B-45B2-9765-F15118FD53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" name="Rectangle 274">
                  <a:extLst>
                    <a:ext uri="{FF2B5EF4-FFF2-40B4-BE49-F238E27FC236}">
                      <a16:creationId xmlns:a16="http://schemas.microsoft.com/office/drawing/2014/main" id="{46B1B17C-D19E-4497-9D66-66870EF0C5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" name="Rectangle 275">
                  <a:extLst>
                    <a:ext uri="{FF2B5EF4-FFF2-40B4-BE49-F238E27FC236}">
                      <a16:creationId xmlns:a16="http://schemas.microsoft.com/office/drawing/2014/main" id="{01EF74CD-6F0E-41D6-93F6-F37D992A70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" name="Rectangle 276">
                  <a:extLst>
                    <a:ext uri="{FF2B5EF4-FFF2-40B4-BE49-F238E27FC236}">
                      <a16:creationId xmlns:a16="http://schemas.microsoft.com/office/drawing/2014/main" id="{8F89077B-AC27-4B45-8D0F-37AF44339D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" name="Rectangle 277">
                  <a:extLst>
                    <a:ext uri="{FF2B5EF4-FFF2-40B4-BE49-F238E27FC236}">
                      <a16:creationId xmlns:a16="http://schemas.microsoft.com/office/drawing/2014/main" id="{B0C78EBF-A039-4E40-995B-E1AE67D6F4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" name="Rectangle 278">
                  <a:extLst>
                    <a:ext uri="{FF2B5EF4-FFF2-40B4-BE49-F238E27FC236}">
                      <a16:creationId xmlns:a16="http://schemas.microsoft.com/office/drawing/2014/main" id="{C1D76B09-5020-4E35-9695-7817243B3B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" name="Rectangle 279">
                  <a:extLst>
                    <a:ext uri="{FF2B5EF4-FFF2-40B4-BE49-F238E27FC236}">
                      <a16:creationId xmlns:a16="http://schemas.microsoft.com/office/drawing/2014/main" id="{5D521728-69E1-470F-A391-37414F4A28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" name="Rectangle 280">
                  <a:extLst>
                    <a:ext uri="{FF2B5EF4-FFF2-40B4-BE49-F238E27FC236}">
                      <a16:creationId xmlns:a16="http://schemas.microsoft.com/office/drawing/2014/main" id="{1DE36B72-8086-4285-BF53-9AE23B9265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" name="Rectangle 281">
                  <a:extLst>
                    <a:ext uri="{FF2B5EF4-FFF2-40B4-BE49-F238E27FC236}">
                      <a16:creationId xmlns:a16="http://schemas.microsoft.com/office/drawing/2014/main" id="{C47B6A10-AA24-41B9-AB4D-AB1A5635F0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9" name="Rectangle 282">
                  <a:extLst>
                    <a:ext uri="{FF2B5EF4-FFF2-40B4-BE49-F238E27FC236}">
                      <a16:creationId xmlns:a16="http://schemas.microsoft.com/office/drawing/2014/main" id="{252511F8-BE17-4828-9DD1-8C25560D9F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0" name="Rectangle 283">
                  <a:extLst>
                    <a:ext uri="{FF2B5EF4-FFF2-40B4-BE49-F238E27FC236}">
                      <a16:creationId xmlns:a16="http://schemas.microsoft.com/office/drawing/2014/main" id="{C077B06C-8C8E-469F-87B6-91C69C23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1" name="Rectangle 284">
                  <a:extLst>
                    <a:ext uri="{FF2B5EF4-FFF2-40B4-BE49-F238E27FC236}">
                      <a16:creationId xmlns:a16="http://schemas.microsoft.com/office/drawing/2014/main" id="{6D30ED01-A5C2-428B-8E79-0DE223C793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2" name="Rectangle 285">
                  <a:extLst>
                    <a:ext uri="{FF2B5EF4-FFF2-40B4-BE49-F238E27FC236}">
                      <a16:creationId xmlns:a16="http://schemas.microsoft.com/office/drawing/2014/main" id="{1FA4E9A1-9A02-4B62-8530-B6D641D450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" name="Rectangle 286">
                  <a:extLst>
                    <a:ext uri="{FF2B5EF4-FFF2-40B4-BE49-F238E27FC236}">
                      <a16:creationId xmlns:a16="http://schemas.microsoft.com/office/drawing/2014/main" id="{3ADC6307-11A5-481B-9B04-0C43F517DE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4" name="Rectangle 287">
                  <a:extLst>
                    <a:ext uri="{FF2B5EF4-FFF2-40B4-BE49-F238E27FC236}">
                      <a16:creationId xmlns:a16="http://schemas.microsoft.com/office/drawing/2014/main" id="{F2F7194A-E9B3-41B4-8E7E-0E52097221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5" name="Rectangle 288">
                  <a:extLst>
                    <a:ext uri="{FF2B5EF4-FFF2-40B4-BE49-F238E27FC236}">
                      <a16:creationId xmlns:a16="http://schemas.microsoft.com/office/drawing/2014/main" id="{912AECCA-17F2-4E00-AB17-CB77941D64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6" name="Rectangle 289">
                  <a:extLst>
                    <a:ext uri="{FF2B5EF4-FFF2-40B4-BE49-F238E27FC236}">
                      <a16:creationId xmlns:a16="http://schemas.microsoft.com/office/drawing/2014/main" id="{8F8A20C0-63BB-41A3-8B17-B69FCB77C8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7" name="Rectangle 290">
                  <a:extLst>
                    <a:ext uri="{FF2B5EF4-FFF2-40B4-BE49-F238E27FC236}">
                      <a16:creationId xmlns:a16="http://schemas.microsoft.com/office/drawing/2014/main" id="{C912DC86-DB88-49CC-AA89-CBE6A50316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" name="Rectangle 291">
                  <a:extLst>
                    <a:ext uri="{FF2B5EF4-FFF2-40B4-BE49-F238E27FC236}">
                      <a16:creationId xmlns:a16="http://schemas.microsoft.com/office/drawing/2014/main" id="{C116DD3D-8746-4708-8805-39D6FE2E6B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9" name="Rectangle 292">
                  <a:extLst>
                    <a:ext uri="{FF2B5EF4-FFF2-40B4-BE49-F238E27FC236}">
                      <a16:creationId xmlns:a16="http://schemas.microsoft.com/office/drawing/2014/main" id="{68F0973A-0B5E-4F25-AC87-E0AFB8ACC0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0" name="Rectangle 293">
                  <a:extLst>
                    <a:ext uri="{FF2B5EF4-FFF2-40B4-BE49-F238E27FC236}">
                      <a16:creationId xmlns:a16="http://schemas.microsoft.com/office/drawing/2014/main" id="{92D154B0-7D83-4C66-9527-2825AEA00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1" name="Rectangle 294">
                  <a:extLst>
                    <a:ext uri="{FF2B5EF4-FFF2-40B4-BE49-F238E27FC236}">
                      <a16:creationId xmlns:a16="http://schemas.microsoft.com/office/drawing/2014/main" id="{CB45F88A-DD39-4A3F-85A9-474508D700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" name="Rectangle 295">
                  <a:extLst>
                    <a:ext uri="{FF2B5EF4-FFF2-40B4-BE49-F238E27FC236}">
                      <a16:creationId xmlns:a16="http://schemas.microsoft.com/office/drawing/2014/main" id="{280D3C4B-133A-4FB5-8E5A-02CD474E5A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" name="Rectangle 296">
                  <a:extLst>
                    <a:ext uri="{FF2B5EF4-FFF2-40B4-BE49-F238E27FC236}">
                      <a16:creationId xmlns:a16="http://schemas.microsoft.com/office/drawing/2014/main" id="{44FE3860-6336-4B6E-8E6E-5EE373EDAC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4" name="Rectangle 297">
                  <a:extLst>
                    <a:ext uri="{FF2B5EF4-FFF2-40B4-BE49-F238E27FC236}">
                      <a16:creationId xmlns:a16="http://schemas.microsoft.com/office/drawing/2014/main" id="{B85969D5-F520-4491-AADF-F0241DAD6E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5" name="Rectangle 298">
                  <a:extLst>
                    <a:ext uri="{FF2B5EF4-FFF2-40B4-BE49-F238E27FC236}">
                      <a16:creationId xmlns:a16="http://schemas.microsoft.com/office/drawing/2014/main" id="{ADD0A005-B9EF-4957-BB72-9EB0C190FE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6" name="Rectangle 299">
                  <a:extLst>
                    <a:ext uri="{FF2B5EF4-FFF2-40B4-BE49-F238E27FC236}">
                      <a16:creationId xmlns:a16="http://schemas.microsoft.com/office/drawing/2014/main" id="{10AB4CF6-EEDC-4A1D-8187-4D27157F68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7" name="Rectangle 300">
                  <a:extLst>
                    <a:ext uri="{FF2B5EF4-FFF2-40B4-BE49-F238E27FC236}">
                      <a16:creationId xmlns:a16="http://schemas.microsoft.com/office/drawing/2014/main" id="{3B4BE975-68E1-4F4D-B96F-E9FE826063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" name="Rectangle 301">
                  <a:extLst>
                    <a:ext uri="{FF2B5EF4-FFF2-40B4-BE49-F238E27FC236}">
                      <a16:creationId xmlns:a16="http://schemas.microsoft.com/office/drawing/2014/main" id="{47E49C13-4DFA-48FB-81E5-A8D81C315E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9" name="Rectangle 302">
                  <a:extLst>
                    <a:ext uri="{FF2B5EF4-FFF2-40B4-BE49-F238E27FC236}">
                      <a16:creationId xmlns:a16="http://schemas.microsoft.com/office/drawing/2014/main" id="{200F6118-0EE0-4D00-8F2F-5991A9DE4D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0" name="Rectangle 303">
                  <a:extLst>
                    <a:ext uri="{FF2B5EF4-FFF2-40B4-BE49-F238E27FC236}">
                      <a16:creationId xmlns:a16="http://schemas.microsoft.com/office/drawing/2014/main" id="{BD172B07-16DD-49D5-9CAB-0D68EA127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1" name="Rectangle 304">
                  <a:extLst>
                    <a:ext uri="{FF2B5EF4-FFF2-40B4-BE49-F238E27FC236}">
                      <a16:creationId xmlns:a16="http://schemas.microsoft.com/office/drawing/2014/main" id="{F102E597-D299-4B8F-80C5-3D3CC12B0D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2" name="Rectangle 305">
                  <a:extLst>
                    <a:ext uri="{FF2B5EF4-FFF2-40B4-BE49-F238E27FC236}">
                      <a16:creationId xmlns:a16="http://schemas.microsoft.com/office/drawing/2014/main" id="{8CDB91D8-8DAB-4048-AF61-8DC8FD4B7F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" name="Rectangle 306">
                  <a:extLst>
                    <a:ext uri="{FF2B5EF4-FFF2-40B4-BE49-F238E27FC236}">
                      <a16:creationId xmlns:a16="http://schemas.microsoft.com/office/drawing/2014/main" id="{872D849C-922C-4A2C-86EF-C6A307CA0E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4" name="Rectangle 307">
                  <a:extLst>
                    <a:ext uri="{FF2B5EF4-FFF2-40B4-BE49-F238E27FC236}">
                      <a16:creationId xmlns:a16="http://schemas.microsoft.com/office/drawing/2014/main" id="{1B47E45C-60FF-44D5-BA42-CBA6D7ADE6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5" name="Rectangle 308">
                  <a:extLst>
                    <a:ext uri="{FF2B5EF4-FFF2-40B4-BE49-F238E27FC236}">
                      <a16:creationId xmlns:a16="http://schemas.microsoft.com/office/drawing/2014/main" id="{8ACF9E2F-687F-4CFC-AB96-0D9F0BFE97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6" name="Rectangle 309">
                  <a:extLst>
                    <a:ext uri="{FF2B5EF4-FFF2-40B4-BE49-F238E27FC236}">
                      <a16:creationId xmlns:a16="http://schemas.microsoft.com/office/drawing/2014/main" id="{73AD92D7-043D-44EB-B42D-30336A38F3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" name="Rectangle 310">
                  <a:extLst>
                    <a:ext uri="{FF2B5EF4-FFF2-40B4-BE49-F238E27FC236}">
                      <a16:creationId xmlns:a16="http://schemas.microsoft.com/office/drawing/2014/main" id="{EAE60472-EF64-4389-9B49-875219F62A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" name="Rectangle 311">
                  <a:extLst>
                    <a:ext uri="{FF2B5EF4-FFF2-40B4-BE49-F238E27FC236}">
                      <a16:creationId xmlns:a16="http://schemas.microsoft.com/office/drawing/2014/main" id="{26D503E5-549B-4128-ACD3-102B0B570E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9" name="Rectangle 312">
                  <a:extLst>
                    <a:ext uri="{FF2B5EF4-FFF2-40B4-BE49-F238E27FC236}">
                      <a16:creationId xmlns:a16="http://schemas.microsoft.com/office/drawing/2014/main" id="{470948CF-D1CB-4754-A2E3-BDAE0330B9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" name="Rectangle 313">
                  <a:extLst>
                    <a:ext uri="{FF2B5EF4-FFF2-40B4-BE49-F238E27FC236}">
                      <a16:creationId xmlns:a16="http://schemas.microsoft.com/office/drawing/2014/main" id="{1BB9B347-064B-4FF0-9126-7BAAFBA80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" name="Rectangle 314">
                  <a:extLst>
                    <a:ext uri="{FF2B5EF4-FFF2-40B4-BE49-F238E27FC236}">
                      <a16:creationId xmlns:a16="http://schemas.microsoft.com/office/drawing/2014/main" id="{CFB14B10-2068-45A3-87BB-4901C1FF0B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2" name="Rectangle 315">
                  <a:extLst>
                    <a:ext uri="{FF2B5EF4-FFF2-40B4-BE49-F238E27FC236}">
                      <a16:creationId xmlns:a16="http://schemas.microsoft.com/office/drawing/2014/main" id="{843B75A0-F601-433D-89AC-65996D5F0D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3" name="Rectangle 316">
                  <a:extLst>
                    <a:ext uri="{FF2B5EF4-FFF2-40B4-BE49-F238E27FC236}">
                      <a16:creationId xmlns:a16="http://schemas.microsoft.com/office/drawing/2014/main" id="{5F1CD8E5-C169-416B-81E0-78A379C9DC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4" name="Rectangle 317">
                  <a:extLst>
                    <a:ext uri="{FF2B5EF4-FFF2-40B4-BE49-F238E27FC236}">
                      <a16:creationId xmlns:a16="http://schemas.microsoft.com/office/drawing/2014/main" id="{6514F1A7-0F5A-4C88-89F0-986A633224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5" name="Rectangle 318">
                  <a:extLst>
                    <a:ext uri="{FF2B5EF4-FFF2-40B4-BE49-F238E27FC236}">
                      <a16:creationId xmlns:a16="http://schemas.microsoft.com/office/drawing/2014/main" id="{5DF795AF-5D6C-4BA2-869E-7830BEC569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" name="Rectangle 319">
                  <a:extLst>
                    <a:ext uri="{FF2B5EF4-FFF2-40B4-BE49-F238E27FC236}">
                      <a16:creationId xmlns:a16="http://schemas.microsoft.com/office/drawing/2014/main" id="{06C931EE-33EB-43BC-AA36-38D2F88EA8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7" name="Rectangle 320">
                  <a:extLst>
                    <a:ext uri="{FF2B5EF4-FFF2-40B4-BE49-F238E27FC236}">
                      <a16:creationId xmlns:a16="http://schemas.microsoft.com/office/drawing/2014/main" id="{16E92A97-BF97-4FD6-9E7C-03FE91D5C9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" name="Rectangle 321">
                  <a:extLst>
                    <a:ext uri="{FF2B5EF4-FFF2-40B4-BE49-F238E27FC236}">
                      <a16:creationId xmlns:a16="http://schemas.microsoft.com/office/drawing/2014/main" id="{4CC045DE-14F0-4054-B863-DAAA2778FD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9" name="Rectangle 322">
                  <a:extLst>
                    <a:ext uri="{FF2B5EF4-FFF2-40B4-BE49-F238E27FC236}">
                      <a16:creationId xmlns:a16="http://schemas.microsoft.com/office/drawing/2014/main" id="{A7C1402F-BECA-466A-9E8C-C7B4C273A7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0" name="Rectangle 323">
                  <a:extLst>
                    <a:ext uri="{FF2B5EF4-FFF2-40B4-BE49-F238E27FC236}">
                      <a16:creationId xmlns:a16="http://schemas.microsoft.com/office/drawing/2014/main" id="{F15171A7-A981-4404-AC4A-836D1C8813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1" name="Rectangle 324">
                  <a:extLst>
                    <a:ext uri="{FF2B5EF4-FFF2-40B4-BE49-F238E27FC236}">
                      <a16:creationId xmlns:a16="http://schemas.microsoft.com/office/drawing/2014/main" id="{68EB21E3-0183-4551-A078-4DE5FCDB0B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" name="Rectangle 325">
                  <a:extLst>
                    <a:ext uri="{FF2B5EF4-FFF2-40B4-BE49-F238E27FC236}">
                      <a16:creationId xmlns:a16="http://schemas.microsoft.com/office/drawing/2014/main" id="{6C507112-A0D0-424A-9F7F-08DEC25C6F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3" name="Rectangle 326">
                  <a:extLst>
                    <a:ext uri="{FF2B5EF4-FFF2-40B4-BE49-F238E27FC236}">
                      <a16:creationId xmlns:a16="http://schemas.microsoft.com/office/drawing/2014/main" id="{03E54238-0732-4819-9891-A05D77B6E7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" name="Rectangle 327">
                  <a:extLst>
                    <a:ext uri="{FF2B5EF4-FFF2-40B4-BE49-F238E27FC236}">
                      <a16:creationId xmlns:a16="http://schemas.microsoft.com/office/drawing/2014/main" id="{7890C1A5-266C-428C-926C-84526A11C9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5" name="Rectangle 328">
                  <a:extLst>
                    <a:ext uri="{FF2B5EF4-FFF2-40B4-BE49-F238E27FC236}">
                      <a16:creationId xmlns:a16="http://schemas.microsoft.com/office/drawing/2014/main" id="{7A2D243C-8ADA-4976-BE51-30197FDFA4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6" name="Rectangle 329">
                  <a:extLst>
                    <a:ext uri="{FF2B5EF4-FFF2-40B4-BE49-F238E27FC236}">
                      <a16:creationId xmlns:a16="http://schemas.microsoft.com/office/drawing/2014/main" id="{063121A3-AFFB-443A-94DB-78461AEDDC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" name="Rectangle 330">
                  <a:extLst>
                    <a:ext uri="{FF2B5EF4-FFF2-40B4-BE49-F238E27FC236}">
                      <a16:creationId xmlns:a16="http://schemas.microsoft.com/office/drawing/2014/main" id="{E14F8C72-63E1-4F0F-8619-FFA0469E8B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8" name="Rectangle 331">
                  <a:extLst>
                    <a:ext uri="{FF2B5EF4-FFF2-40B4-BE49-F238E27FC236}">
                      <a16:creationId xmlns:a16="http://schemas.microsoft.com/office/drawing/2014/main" id="{D86A0B96-F3D1-4003-AA87-14E0BDB8D9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Rectangle 332">
                  <a:extLst>
                    <a:ext uri="{FF2B5EF4-FFF2-40B4-BE49-F238E27FC236}">
                      <a16:creationId xmlns:a16="http://schemas.microsoft.com/office/drawing/2014/main" id="{6F3693B5-11C5-4114-9450-F7AA7EBF61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" name="Rectangle 333">
                  <a:extLst>
                    <a:ext uri="{FF2B5EF4-FFF2-40B4-BE49-F238E27FC236}">
                      <a16:creationId xmlns:a16="http://schemas.microsoft.com/office/drawing/2014/main" id="{24678F1D-E2F8-40DC-9CC1-4E0AB6F97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1" name="Rectangle 334">
                  <a:extLst>
                    <a:ext uri="{FF2B5EF4-FFF2-40B4-BE49-F238E27FC236}">
                      <a16:creationId xmlns:a16="http://schemas.microsoft.com/office/drawing/2014/main" id="{CBFBBE3C-6F14-44EF-8709-E267731B9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2" name="Rectangle 335">
                  <a:extLst>
                    <a:ext uri="{FF2B5EF4-FFF2-40B4-BE49-F238E27FC236}">
                      <a16:creationId xmlns:a16="http://schemas.microsoft.com/office/drawing/2014/main" id="{9864763E-B127-4601-8977-064FFDAC1B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" name="Rectangle 336">
                  <a:extLst>
                    <a:ext uri="{FF2B5EF4-FFF2-40B4-BE49-F238E27FC236}">
                      <a16:creationId xmlns:a16="http://schemas.microsoft.com/office/drawing/2014/main" id="{54E8B438-90AC-4237-B29F-1A10302896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4" name="Rectangle 337">
                  <a:extLst>
                    <a:ext uri="{FF2B5EF4-FFF2-40B4-BE49-F238E27FC236}">
                      <a16:creationId xmlns:a16="http://schemas.microsoft.com/office/drawing/2014/main" id="{29400086-0A81-4C99-98C3-BC3D53E191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5" name="Rectangle 338">
                  <a:extLst>
                    <a:ext uri="{FF2B5EF4-FFF2-40B4-BE49-F238E27FC236}">
                      <a16:creationId xmlns:a16="http://schemas.microsoft.com/office/drawing/2014/main" id="{D2B5CD02-CCE7-49C0-8106-6911EF67D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6" name="Rectangle 339">
                  <a:extLst>
                    <a:ext uri="{FF2B5EF4-FFF2-40B4-BE49-F238E27FC236}">
                      <a16:creationId xmlns:a16="http://schemas.microsoft.com/office/drawing/2014/main" id="{3E3AF3E9-8979-489F-BECB-66768A074A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7" name="Rectangle 340">
                  <a:extLst>
                    <a:ext uri="{FF2B5EF4-FFF2-40B4-BE49-F238E27FC236}">
                      <a16:creationId xmlns:a16="http://schemas.microsoft.com/office/drawing/2014/main" id="{3FE870A5-A11F-471C-98BC-E44A60C212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8" name="Rectangle 341">
                  <a:extLst>
                    <a:ext uri="{FF2B5EF4-FFF2-40B4-BE49-F238E27FC236}">
                      <a16:creationId xmlns:a16="http://schemas.microsoft.com/office/drawing/2014/main" id="{271BAEEE-082F-4308-BD9F-D68C0E0B51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" name="Rectangle 342">
                  <a:extLst>
                    <a:ext uri="{FF2B5EF4-FFF2-40B4-BE49-F238E27FC236}">
                      <a16:creationId xmlns:a16="http://schemas.microsoft.com/office/drawing/2014/main" id="{0E318805-B5B4-44E1-B307-717EB29DB3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0" name="Rectangle 343">
                  <a:extLst>
                    <a:ext uri="{FF2B5EF4-FFF2-40B4-BE49-F238E27FC236}">
                      <a16:creationId xmlns:a16="http://schemas.microsoft.com/office/drawing/2014/main" id="{1056F4CA-2184-4A2F-83C1-05AD9DD129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1" name="Rectangle 344">
                  <a:extLst>
                    <a:ext uri="{FF2B5EF4-FFF2-40B4-BE49-F238E27FC236}">
                      <a16:creationId xmlns:a16="http://schemas.microsoft.com/office/drawing/2014/main" id="{41EB3711-819B-49A9-909D-5F40CDAFB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2" name="Rectangle 345">
                  <a:extLst>
                    <a:ext uri="{FF2B5EF4-FFF2-40B4-BE49-F238E27FC236}">
                      <a16:creationId xmlns:a16="http://schemas.microsoft.com/office/drawing/2014/main" id="{4413CFA2-C2DA-4037-980D-1FE8515B98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" name="Rectangle 346">
                  <a:extLst>
                    <a:ext uri="{FF2B5EF4-FFF2-40B4-BE49-F238E27FC236}">
                      <a16:creationId xmlns:a16="http://schemas.microsoft.com/office/drawing/2014/main" id="{892A9E35-66B7-4A6A-9C8A-CD95686B62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" name="Rectangle 347">
                  <a:extLst>
                    <a:ext uri="{FF2B5EF4-FFF2-40B4-BE49-F238E27FC236}">
                      <a16:creationId xmlns:a16="http://schemas.microsoft.com/office/drawing/2014/main" id="{580412DE-09BE-41AF-98D3-F4DED4C924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5" name="Rectangle 348">
                  <a:extLst>
                    <a:ext uri="{FF2B5EF4-FFF2-40B4-BE49-F238E27FC236}">
                      <a16:creationId xmlns:a16="http://schemas.microsoft.com/office/drawing/2014/main" id="{1F7D2C0F-F455-4F44-B43D-F7C3311592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6" name="Rectangle 349">
                  <a:extLst>
                    <a:ext uri="{FF2B5EF4-FFF2-40B4-BE49-F238E27FC236}">
                      <a16:creationId xmlns:a16="http://schemas.microsoft.com/office/drawing/2014/main" id="{28F2DF62-D896-4501-839A-262707E741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7" name="Rectangle 350">
                  <a:extLst>
                    <a:ext uri="{FF2B5EF4-FFF2-40B4-BE49-F238E27FC236}">
                      <a16:creationId xmlns:a16="http://schemas.microsoft.com/office/drawing/2014/main" id="{D982779C-4BF8-4669-AE38-EC2CC5C495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8" name="Rectangle 351">
                  <a:extLst>
                    <a:ext uri="{FF2B5EF4-FFF2-40B4-BE49-F238E27FC236}">
                      <a16:creationId xmlns:a16="http://schemas.microsoft.com/office/drawing/2014/main" id="{DB728A9F-9F18-4B94-A9C8-F8761EB944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" name="Rectangle 352">
                  <a:extLst>
                    <a:ext uri="{FF2B5EF4-FFF2-40B4-BE49-F238E27FC236}">
                      <a16:creationId xmlns:a16="http://schemas.microsoft.com/office/drawing/2014/main" id="{7CB3C1F1-BD98-4BFB-B952-FACC5DD3B6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" name="Rectangle 353">
                  <a:extLst>
                    <a:ext uri="{FF2B5EF4-FFF2-40B4-BE49-F238E27FC236}">
                      <a16:creationId xmlns:a16="http://schemas.microsoft.com/office/drawing/2014/main" id="{74E3AB52-1AB0-46B4-80C5-413270C6D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" name="Rectangle 354">
                  <a:extLst>
                    <a:ext uri="{FF2B5EF4-FFF2-40B4-BE49-F238E27FC236}">
                      <a16:creationId xmlns:a16="http://schemas.microsoft.com/office/drawing/2014/main" id="{FF0A2CE1-D7B4-43C4-908C-5D69368A33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" name="Rectangle 355">
                  <a:extLst>
                    <a:ext uri="{FF2B5EF4-FFF2-40B4-BE49-F238E27FC236}">
                      <a16:creationId xmlns:a16="http://schemas.microsoft.com/office/drawing/2014/main" id="{54BDF655-CE73-482A-9F14-52218D025F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" name="Rectangle 356">
                  <a:extLst>
                    <a:ext uri="{FF2B5EF4-FFF2-40B4-BE49-F238E27FC236}">
                      <a16:creationId xmlns:a16="http://schemas.microsoft.com/office/drawing/2014/main" id="{50D79C82-8096-42CA-9446-A992F9DF33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" name="Rectangle 357">
                  <a:extLst>
                    <a:ext uri="{FF2B5EF4-FFF2-40B4-BE49-F238E27FC236}">
                      <a16:creationId xmlns:a16="http://schemas.microsoft.com/office/drawing/2014/main" id="{A7D23D0B-0FE5-4620-A507-6F0881E094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5" name="Rectangle 358">
                  <a:extLst>
                    <a:ext uri="{FF2B5EF4-FFF2-40B4-BE49-F238E27FC236}">
                      <a16:creationId xmlns:a16="http://schemas.microsoft.com/office/drawing/2014/main" id="{A5FD805E-A265-488B-AA3F-B5D740EC55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6" name="Rectangle 359">
                  <a:extLst>
                    <a:ext uri="{FF2B5EF4-FFF2-40B4-BE49-F238E27FC236}">
                      <a16:creationId xmlns:a16="http://schemas.microsoft.com/office/drawing/2014/main" id="{06E4D24D-8F99-470A-9192-F31F6F4757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7" name="Rectangle 360">
                  <a:extLst>
                    <a:ext uri="{FF2B5EF4-FFF2-40B4-BE49-F238E27FC236}">
                      <a16:creationId xmlns:a16="http://schemas.microsoft.com/office/drawing/2014/main" id="{90EF51F4-FDF5-49A9-A2FA-87F883F5F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8" name="Rectangle 361">
                  <a:extLst>
                    <a:ext uri="{FF2B5EF4-FFF2-40B4-BE49-F238E27FC236}">
                      <a16:creationId xmlns:a16="http://schemas.microsoft.com/office/drawing/2014/main" id="{90F66D3A-9ED5-41F0-89B0-E7A2446F1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9" name="Rectangle 362">
                  <a:extLst>
                    <a:ext uri="{FF2B5EF4-FFF2-40B4-BE49-F238E27FC236}">
                      <a16:creationId xmlns:a16="http://schemas.microsoft.com/office/drawing/2014/main" id="{9B8F1CD9-C895-467F-AA31-5B08FE621D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" name="Rectangle 363">
                  <a:extLst>
                    <a:ext uri="{FF2B5EF4-FFF2-40B4-BE49-F238E27FC236}">
                      <a16:creationId xmlns:a16="http://schemas.microsoft.com/office/drawing/2014/main" id="{2E95312E-546F-466F-A501-9899125A5C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" name="Rectangle 364">
                  <a:extLst>
                    <a:ext uri="{FF2B5EF4-FFF2-40B4-BE49-F238E27FC236}">
                      <a16:creationId xmlns:a16="http://schemas.microsoft.com/office/drawing/2014/main" id="{09563585-B81A-449D-B232-8CF033FB0B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" name="Rectangle 365">
                  <a:extLst>
                    <a:ext uri="{FF2B5EF4-FFF2-40B4-BE49-F238E27FC236}">
                      <a16:creationId xmlns:a16="http://schemas.microsoft.com/office/drawing/2014/main" id="{13E58941-3802-4B06-B4DC-B185E15BF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" name="Rectangle 366">
                  <a:extLst>
                    <a:ext uri="{FF2B5EF4-FFF2-40B4-BE49-F238E27FC236}">
                      <a16:creationId xmlns:a16="http://schemas.microsoft.com/office/drawing/2014/main" id="{B22F94D0-7BCD-43DE-BF90-98768CDBE9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" name="Rectangle 367">
                  <a:extLst>
                    <a:ext uri="{FF2B5EF4-FFF2-40B4-BE49-F238E27FC236}">
                      <a16:creationId xmlns:a16="http://schemas.microsoft.com/office/drawing/2014/main" id="{4FE2ABEF-218C-4596-ACDF-80AC8BA2B9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" name="Rectangle 368">
                  <a:extLst>
                    <a:ext uri="{FF2B5EF4-FFF2-40B4-BE49-F238E27FC236}">
                      <a16:creationId xmlns:a16="http://schemas.microsoft.com/office/drawing/2014/main" id="{D94464E6-C399-4FCC-81FC-6EFC25376B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" name="Rectangle 369">
                  <a:extLst>
                    <a:ext uri="{FF2B5EF4-FFF2-40B4-BE49-F238E27FC236}">
                      <a16:creationId xmlns:a16="http://schemas.microsoft.com/office/drawing/2014/main" id="{E73AD820-C771-43E3-8765-237E4C331F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7" name="Rectangle 370">
                  <a:extLst>
                    <a:ext uri="{FF2B5EF4-FFF2-40B4-BE49-F238E27FC236}">
                      <a16:creationId xmlns:a16="http://schemas.microsoft.com/office/drawing/2014/main" id="{1C481BF7-94CF-4C6A-B4E9-CC9A5FA345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8" name="Rectangle 371">
                  <a:extLst>
                    <a:ext uri="{FF2B5EF4-FFF2-40B4-BE49-F238E27FC236}">
                      <a16:creationId xmlns:a16="http://schemas.microsoft.com/office/drawing/2014/main" id="{3EB20482-E1E2-4469-8509-94E5528B1D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9" name="Rectangle 372">
                  <a:extLst>
                    <a:ext uri="{FF2B5EF4-FFF2-40B4-BE49-F238E27FC236}">
                      <a16:creationId xmlns:a16="http://schemas.microsoft.com/office/drawing/2014/main" id="{CDC6E026-42FF-44D7-B70E-95EDB6CDCC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" name="Rectangle 373">
                  <a:extLst>
                    <a:ext uri="{FF2B5EF4-FFF2-40B4-BE49-F238E27FC236}">
                      <a16:creationId xmlns:a16="http://schemas.microsoft.com/office/drawing/2014/main" id="{630A368D-B9A3-445C-849B-DF4F67B8A3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" name="Rectangle 374">
                  <a:extLst>
                    <a:ext uri="{FF2B5EF4-FFF2-40B4-BE49-F238E27FC236}">
                      <a16:creationId xmlns:a16="http://schemas.microsoft.com/office/drawing/2014/main" id="{19C5A648-110D-43D5-A1CE-111331BF72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" name="Rectangle 375">
                  <a:extLst>
                    <a:ext uri="{FF2B5EF4-FFF2-40B4-BE49-F238E27FC236}">
                      <a16:creationId xmlns:a16="http://schemas.microsoft.com/office/drawing/2014/main" id="{43E4F1C9-2E88-40ED-99BB-C593C434C1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" name="Rectangle 376">
                  <a:extLst>
                    <a:ext uri="{FF2B5EF4-FFF2-40B4-BE49-F238E27FC236}">
                      <a16:creationId xmlns:a16="http://schemas.microsoft.com/office/drawing/2014/main" id="{97F691CE-DECC-45F7-828C-10FD967EEA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" name="Rectangle 377">
                  <a:extLst>
                    <a:ext uri="{FF2B5EF4-FFF2-40B4-BE49-F238E27FC236}">
                      <a16:creationId xmlns:a16="http://schemas.microsoft.com/office/drawing/2014/main" id="{32D147CA-7A49-482E-904F-7B314566D9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" name="Rectangle 378">
                  <a:extLst>
                    <a:ext uri="{FF2B5EF4-FFF2-40B4-BE49-F238E27FC236}">
                      <a16:creationId xmlns:a16="http://schemas.microsoft.com/office/drawing/2014/main" id="{F541A4F4-E1CF-4D33-9D05-6BBC929B3A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" name="Rectangle 379">
                  <a:extLst>
                    <a:ext uri="{FF2B5EF4-FFF2-40B4-BE49-F238E27FC236}">
                      <a16:creationId xmlns:a16="http://schemas.microsoft.com/office/drawing/2014/main" id="{76A750A4-7C91-40FC-A8C9-269DFB777B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" name="Rectangle 380">
                  <a:extLst>
                    <a:ext uri="{FF2B5EF4-FFF2-40B4-BE49-F238E27FC236}">
                      <a16:creationId xmlns:a16="http://schemas.microsoft.com/office/drawing/2014/main" id="{8A97A5A5-C4DF-45EF-A0BE-53EA4231C0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" name="Rectangle 381">
                  <a:extLst>
                    <a:ext uri="{FF2B5EF4-FFF2-40B4-BE49-F238E27FC236}">
                      <a16:creationId xmlns:a16="http://schemas.microsoft.com/office/drawing/2014/main" id="{6CED12F5-8264-4DC5-808C-C00F376A5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" name="Rectangle 382">
                  <a:extLst>
                    <a:ext uri="{FF2B5EF4-FFF2-40B4-BE49-F238E27FC236}">
                      <a16:creationId xmlns:a16="http://schemas.microsoft.com/office/drawing/2014/main" id="{A19DDC5E-8430-4900-9D6C-CF3799C49E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" name="Rectangle 383">
                  <a:extLst>
                    <a:ext uri="{FF2B5EF4-FFF2-40B4-BE49-F238E27FC236}">
                      <a16:creationId xmlns:a16="http://schemas.microsoft.com/office/drawing/2014/main" id="{A9F6ADB5-2734-4EA0-8723-8C9081E4FB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" name="Rectangle 384">
                  <a:extLst>
                    <a:ext uri="{FF2B5EF4-FFF2-40B4-BE49-F238E27FC236}">
                      <a16:creationId xmlns:a16="http://schemas.microsoft.com/office/drawing/2014/main" id="{DD44F4FF-5849-4405-857C-6F02A3E191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" name="Rectangle 385">
                  <a:extLst>
                    <a:ext uri="{FF2B5EF4-FFF2-40B4-BE49-F238E27FC236}">
                      <a16:creationId xmlns:a16="http://schemas.microsoft.com/office/drawing/2014/main" id="{0FDC84C3-BD62-4F1B-8CA4-81F35BADE4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" name="Rectangle 386">
                  <a:extLst>
                    <a:ext uri="{FF2B5EF4-FFF2-40B4-BE49-F238E27FC236}">
                      <a16:creationId xmlns:a16="http://schemas.microsoft.com/office/drawing/2014/main" id="{B7FE484E-D759-4AE9-A233-F9AFC4BD47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" name="Rectangle 387">
                  <a:extLst>
                    <a:ext uri="{FF2B5EF4-FFF2-40B4-BE49-F238E27FC236}">
                      <a16:creationId xmlns:a16="http://schemas.microsoft.com/office/drawing/2014/main" id="{B9A7167E-0E3B-4362-A029-8536221F4D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" name="Rectangle 388">
                  <a:extLst>
                    <a:ext uri="{FF2B5EF4-FFF2-40B4-BE49-F238E27FC236}">
                      <a16:creationId xmlns:a16="http://schemas.microsoft.com/office/drawing/2014/main" id="{E645AED3-3713-4443-8FAF-BA13517BE7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6" name="Rectangle 389">
                  <a:extLst>
                    <a:ext uri="{FF2B5EF4-FFF2-40B4-BE49-F238E27FC236}">
                      <a16:creationId xmlns:a16="http://schemas.microsoft.com/office/drawing/2014/main" id="{56C7D354-B7B3-4F5D-8856-953C9ECCD8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7" name="Rectangle 390">
                  <a:extLst>
                    <a:ext uri="{FF2B5EF4-FFF2-40B4-BE49-F238E27FC236}">
                      <a16:creationId xmlns:a16="http://schemas.microsoft.com/office/drawing/2014/main" id="{22E84E05-DB8C-48AD-A7AA-2B0C31781E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8" name="Rectangle 391">
                  <a:extLst>
                    <a:ext uri="{FF2B5EF4-FFF2-40B4-BE49-F238E27FC236}">
                      <a16:creationId xmlns:a16="http://schemas.microsoft.com/office/drawing/2014/main" id="{FFD79BBD-6794-435A-A91C-519F3EE1B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9" name="Rectangle 392">
                  <a:extLst>
                    <a:ext uri="{FF2B5EF4-FFF2-40B4-BE49-F238E27FC236}">
                      <a16:creationId xmlns:a16="http://schemas.microsoft.com/office/drawing/2014/main" id="{A15F5F0E-08C8-47F4-BE8D-4425E4037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" name="Rectangle 393">
                  <a:extLst>
                    <a:ext uri="{FF2B5EF4-FFF2-40B4-BE49-F238E27FC236}">
                      <a16:creationId xmlns:a16="http://schemas.microsoft.com/office/drawing/2014/main" id="{A68B43FF-6EE8-42B4-99F5-88BB430B25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" name="Rectangle 394">
                  <a:extLst>
                    <a:ext uri="{FF2B5EF4-FFF2-40B4-BE49-F238E27FC236}">
                      <a16:creationId xmlns:a16="http://schemas.microsoft.com/office/drawing/2014/main" id="{3EBC61F1-E892-4BBD-8D19-84D49A87E5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" name="Rectangle 395">
                  <a:extLst>
                    <a:ext uri="{FF2B5EF4-FFF2-40B4-BE49-F238E27FC236}">
                      <a16:creationId xmlns:a16="http://schemas.microsoft.com/office/drawing/2014/main" id="{45B4D36E-8037-4BA1-8EC9-E461DCC13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" name="Rectangle 396">
                  <a:extLst>
                    <a:ext uri="{FF2B5EF4-FFF2-40B4-BE49-F238E27FC236}">
                      <a16:creationId xmlns:a16="http://schemas.microsoft.com/office/drawing/2014/main" id="{8F69DA64-28D2-4FCA-AA78-E4FD5EDAC1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4" name="Rectangle 397">
                  <a:extLst>
                    <a:ext uri="{FF2B5EF4-FFF2-40B4-BE49-F238E27FC236}">
                      <a16:creationId xmlns:a16="http://schemas.microsoft.com/office/drawing/2014/main" id="{11DB9C71-9D8B-4D05-906D-4E7BB28386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" name="Rectangle 398">
                  <a:extLst>
                    <a:ext uri="{FF2B5EF4-FFF2-40B4-BE49-F238E27FC236}">
                      <a16:creationId xmlns:a16="http://schemas.microsoft.com/office/drawing/2014/main" id="{169BE0EE-737D-4924-A642-CAA8D8597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" name="Rectangle 399">
                  <a:extLst>
                    <a:ext uri="{FF2B5EF4-FFF2-40B4-BE49-F238E27FC236}">
                      <a16:creationId xmlns:a16="http://schemas.microsoft.com/office/drawing/2014/main" id="{663D2170-4D86-4965-9322-5219222A4D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7" name="Rectangle 400">
                  <a:extLst>
                    <a:ext uri="{FF2B5EF4-FFF2-40B4-BE49-F238E27FC236}">
                      <a16:creationId xmlns:a16="http://schemas.microsoft.com/office/drawing/2014/main" id="{1C65BED0-E47B-4C6D-B514-7A9597D580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8" name="Rectangle 401">
                  <a:extLst>
                    <a:ext uri="{FF2B5EF4-FFF2-40B4-BE49-F238E27FC236}">
                      <a16:creationId xmlns:a16="http://schemas.microsoft.com/office/drawing/2014/main" id="{5259FA5B-5897-48DD-A0AB-6C60D7D0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" name="Rectangle 402">
                  <a:extLst>
                    <a:ext uri="{FF2B5EF4-FFF2-40B4-BE49-F238E27FC236}">
                      <a16:creationId xmlns:a16="http://schemas.microsoft.com/office/drawing/2014/main" id="{1AB83C56-0203-49F3-9D71-950ABC1F1A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0" name="Rectangle 403">
                  <a:extLst>
                    <a:ext uri="{FF2B5EF4-FFF2-40B4-BE49-F238E27FC236}">
                      <a16:creationId xmlns:a16="http://schemas.microsoft.com/office/drawing/2014/main" id="{02124277-346A-44C7-BB1E-126A1971D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1" name="Rectangle 404">
                  <a:extLst>
                    <a:ext uri="{FF2B5EF4-FFF2-40B4-BE49-F238E27FC236}">
                      <a16:creationId xmlns:a16="http://schemas.microsoft.com/office/drawing/2014/main" id="{0FF0F3C7-E9DC-4891-9DA9-FC2CFC4F80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2" name="Rectangle 405">
                  <a:extLst>
                    <a:ext uri="{FF2B5EF4-FFF2-40B4-BE49-F238E27FC236}">
                      <a16:creationId xmlns:a16="http://schemas.microsoft.com/office/drawing/2014/main" id="{2D44A98E-DCAA-4C2E-877F-CB95C1FC14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3" name="Rectangle 406">
                  <a:extLst>
                    <a:ext uri="{FF2B5EF4-FFF2-40B4-BE49-F238E27FC236}">
                      <a16:creationId xmlns:a16="http://schemas.microsoft.com/office/drawing/2014/main" id="{1C82B624-2D23-4749-AFF7-110F9B723A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4" name="Rectangle 407">
                  <a:extLst>
                    <a:ext uri="{FF2B5EF4-FFF2-40B4-BE49-F238E27FC236}">
                      <a16:creationId xmlns:a16="http://schemas.microsoft.com/office/drawing/2014/main" id="{017BCFE0-B083-4EEB-A36E-8FB1E41B7B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" name="Line 408">
                <a:extLst>
                  <a:ext uri="{FF2B5EF4-FFF2-40B4-BE49-F238E27FC236}">
                    <a16:creationId xmlns:a16="http://schemas.microsoft.com/office/drawing/2014/main" id="{2C1EE0EF-710B-437C-BCDF-7F2B0253C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" name="Line 409">
                <a:extLst>
                  <a:ext uri="{FF2B5EF4-FFF2-40B4-BE49-F238E27FC236}">
                    <a16:creationId xmlns:a16="http://schemas.microsoft.com/office/drawing/2014/main" id="{150680A7-0A29-4EBD-8804-FAB62BEAE0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" name="Text Box 410">
              <a:extLst>
                <a:ext uri="{FF2B5EF4-FFF2-40B4-BE49-F238E27FC236}">
                  <a16:creationId xmlns:a16="http://schemas.microsoft.com/office/drawing/2014/main" id="{8E7429BD-324D-4C5B-AE38-B7584C3FC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7" name="Text Box 411">
              <a:extLst>
                <a:ext uri="{FF2B5EF4-FFF2-40B4-BE49-F238E27FC236}">
                  <a16:creationId xmlns:a16="http://schemas.microsoft.com/office/drawing/2014/main" id="{BA64222C-A717-4743-8353-57616F555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9" name="Text Box 412">
              <a:extLst>
                <a:ext uri="{FF2B5EF4-FFF2-40B4-BE49-F238E27FC236}">
                  <a16:creationId xmlns:a16="http://schemas.microsoft.com/office/drawing/2014/main" id="{4AE0EEFB-8020-4CAC-8082-25DCABB58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1" name="Text Box 413">
              <a:extLst>
                <a:ext uri="{FF2B5EF4-FFF2-40B4-BE49-F238E27FC236}">
                  <a16:creationId xmlns:a16="http://schemas.microsoft.com/office/drawing/2014/main" id="{FF66C0E0-C687-4CAE-880D-34BD10155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2" name="Text Box 414">
              <a:extLst>
                <a:ext uri="{FF2B5EF4-FFF2-40B4-BE49-F238E27FC236}">
                  <a16:creationId xmlns:a16="http://schemas.microsoft.com/office/drawing/2014/main" id="{A47D90D8-27A2-466D-A75D-7EF804FC2A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3" name="Text Box 415">
              <a:extLst>
                <a:ext uri="{FF2B5EF4-FFF2-40B4-BE49-F238E27FC236}">
                  <a16:creationId xmlns:a16="http://schemas.microsoft.com/office/drawing/2014/main" id="{B1FC23CE-FCDC-4237-8E04-9280157A99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4" name="Text Box 416">
              <a:extLst>
                <a:ext uri="{FF2B5EF4-FFF2-40B4-BE49-F238E27FC236}">
                  <a16:creationId xmlns:a16="http://schemas.microsoft.com/office/drawing/2014/main" id="{0135AFCD-2094-4BA2-908F-99CAD1A96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15" name="Text Box 417">
              <a:extLst>
                <a:ext uri="{FF2B5EF4-FFF2-40B4-BE49-F238E27FC236}">
                  <a16:creationId xmlns:a16="http://schemas.microsoft.com/office/drawing/2014/main" id="{F47F62ED-3513-4160-A4EC-62AC55C99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16" name="Text Box 418">
              <a:extLst>
                <a:ext uri="{FF2B5EF4-FFF2-40B4-BE49-F238E27FC236}">
                  <a16:creationId xmlns:a16="http://schemas.microsoft.com/office/drawing/2014/main" id="{B4C97616-503F-4E55-8CA9-00E081D948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17" name="Text Box 419">
              <a:extLst>
                <a:ext uri="{FF2B5EF4-FFF2-40B4-BE49-F238E27FC236}">
                  <a16:creationId xmlns:a16="http://schemas.microsoft.com/office/drawing/2014/main" id="{54E0F065-A04C-49C9-98B1-AC22BC4B5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18" name="Text Box 420">
              <a:extLst>
                <a:ext uri="{FF2B5EF4-FFF2-40B4-BE49-F238E27FC236}">
                  <a16:creationId xmlns:a16="http://schemas.microsoft.com/office/drawing/2014/main" id="{6197B4A2-8A2E-41EF-9A61-72CE85D47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19" name="Text Box 421">
              <a:extLst>
                <a:ext uri="{FF2B5EF4-FFF2-40B4-BE49-F238E27FC236}">
                  <a16:creationId xmlns:a16="http://schemas.microsoft.com/office/drawing/2014/main" id="{7DEE72B7-1C8D-4A68-943A-96485EBAE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0" name="Text Box 422">
              <a:extLst>
                <a:ext uri="{FF2B5EF4-FFF2-40B4-BE49-F238E27FC236}">
                  <a16:creationId xmlns:a16="http://schemas.microsoft.com/office/drawing/2014/main" id="{CE90A3D8-B995-48D4-9DD7-2DA410B2C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1" name="Text Box 423">
              <a:extLst>
                <a:ext uri="{FF2B5EF4-FFF2-40B4-BE49-F238E27FC236}">
                  <a16:creationId xmlns:a16="http://schemas.microsoft.com/office/drawing/2014/main" id="{64F7DD7E-03CB-49F2-B196-CB4D0D6F5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2" name="Text Box 424">
              <a:extLst>
                <a:ext uri="{FF2B5EF4-FFF2-40B4-BE49-F238E27FC236}">
                  <a16:creationId xmlns:a16="http://schemas.microsoft.com/office/drawing/2014/main" id="{6F12EF89-BEE2-437F-94D9-E4013A4F4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3" name="Text Box 425">
              <a:extLst>
                <a:ext uri="{FF2B5EF4-FFF2-40B4-BE49-F238E27FC236}">
                  <a16:creationId xmlns:a16="http://schemas.microsoft.com/office/drawing/2014/main" id="{934C526E-9C8A-4EBE-9711-F37BAF6040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4" name="Text Box 426">
              <a:extLst>
                <a:ext uri="{FF2B5EF4-FFF2-40B4-BE49-F238E27FC236}">
                  <a16:creationId xmlns:a16="http://schemas.microsoft.com/office/drawing/2014/main" id="{1B4B2084-241B-4470-B40C-C495EFD5A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5" name="Text Box 427">
              <a:extLst>
                <a:ext uri="{FF2B5EF4-FFF2-40B4-BE49-F238E27FC236}">
                  <a16:creationId xmlns:a16="http://schemas.microsoft.com/office/drawing/2014/main" id="{75AA8A83-6326-4752-BF76-A6CE06D03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6" name="Text Box 428">
              <a:extLst>
                <a:ext uri="{FF2B5EF4-FFF2-40B4-BE49-F238E27FC236}">
                  <a16:creationId xmlns:a16="http://schemas.microsoft.com/office/drawing/2014/main" id="{B8FEA574-5E64-4DEE-B1F5-AE0274E51F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7" name="Text Box 429">
              <a:extLst>
                <a:ext uri="{FF2B5EF4-FFF2-40B4-BE49-F238E27FC236}">
                  <a16:creationId xmlns:a16="http://schemas.microsoft.com/office/drawing/2014/main" id="{20062824-BEC8-4BE9-B9DB-BDBBFAE73B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8" name="Text Box 430">
              <a:extLst>
                <a:ext uri="{FF2B5EF4-FFF2-40B4-BE49-F238E27FC236}">
                  <a16:creationId xmlns:a16="http://schemas.microsoft.com/office/drawing/2014/main" id="{6F88E900-4637-4F6D-A6B3-F103A5D550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9" name="Text Box 431">
              <a:extLst>
                <a:ext uri="{FF2B5EF4-FFF2-40B4-BE49-F238E27FC236}">
                  <a16:creationId xmlns:a16="http://schemas.microsoft.com/office/drawing/2014/main" id="{A760F7CA-C792-4F8E-9FBC-7A125FD48B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30" name="Text Box 432">
              <a:extLst>
                <a:ext uri="{FF2B5EF4-FFF2-40B4-BE49-F238E27FC236}">
                  <a16:creationId xmlns:a16="http://schemas.microsoft.com/office/drawing/2014/main" id="{435C084D-5C0B-45C0-BD9D-50144DEA7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31" name="Text Box 433">
              <a:extLst>
                <a:ext uri="{FF2B5EF4-FFF2-40B4-BE49-F238E27FC236}">
                  <a16:creationId xmlns:a16="http://schemas.microsoft.com/office/drawing/2014/main" id="{9953F6EF-FCE4-4797-94F4-420BA61CF0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32" name="Text Box 434">
              <a:extLst>
                <a:ext uri="{FF2B5EF4-FFF2-40B4-BE49-F238E27FC236}">
                  <a16:creationId xmlns:a16="http://schemas.microsoft.com/office/drawing/2014/main" id="{C23AF0B9-D915-43C3-A053-C51A48B74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33" name="Text Box 435">
              <a:extLst>
                <a:ext uri="{FF2B5EF4-FFF2-40B4-BE49-F238E27FC236}">
                  <a16:creationId xmlns:a16="http://schemas.microsoft.com/office/drawing/2014/main" id="{9BE8DFF3-EB3C-460D-9A6A-BBAC42D183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34" name="Text Box 436">
              <a:extLst>
                <a:ext uri="{FF2B5EF4-FFF2-40B4-BE49-F238E27FC236}">
                  <a16:creationId xmlns:a16="http://schemas.microsoft.com/office/drawing/2014/main" id="{CEAE9BCF-10D8-43B1-8F1A-83A504C8F3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Text Box 437">
              <a:extLst>
                <a:ext uri="{FF2B5EF4-FFF2-40B4-BE49-F238E27FC236}">
                  <a16:creationId xmlns:a16="http://schemas.microsoft.com/office/drawing/2014/main" id="{777574D7-92B2-4B85-B4F9-D21599D35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6" name="Text Box 438">
              <a:extLst>
                <a:ext uri="{FF2B5EF4-FFF2-40B4-BE49-F238E27FC236}">
                  <a16:creationId xmlns:a16="http://schemas.microsoft.com/office/drawing/2014/main" id="{C0C28431-3185-4565-A172-688DD8743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7" name="Text Box 439">
              <a:extLst>
                <a:ext uri="{FF2B5EF4-FFF2-40B4-BE49-F238E27FC236}">
                  <a16:creationId xmlns:a16="http://schemas.microsoft.com/office/drawing/2014/main" id="{EC090443-348A-4284-91F1-07FD3173E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38" name="Text Box 440">
              <a:extLst>
                <a:ext uri="{FF2B5EF4-FFF2-40B4-BE49-F238E27FC236}">
                  <a16:creationId xmlns:a16="http://schemas.microsoft.com/office/drawing/2014/main" id="{490CF37C-8C91-41F6-8744-228952B03E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39" name="Text Box 441">
              <a:extLst>
                <a:ext uri="{FF2B5EF4-FFF2-40B4-BE49-F238E27FC236}">
                  <a16:creationId xmlns:a16="http://schemas.microsoft.com/office/drawing/2014/main" id="{3C2BA03A-883E-44C0-A9BC-CE3E2F68B1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40" name="Text Box 442">
              <a:extLst>
                <a:ext uri="{FF2B5EF4-FFF2-40B4-BE49-F238E27FC236}">
                  <a16:creationId xmlns:a16="http://schemas.microsoft.com/office/drawing/2014/main" id="{24A99624-2571-4EE9-9B70-92D74C1F5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41" name="Text Box 443">
              <a:extLst>
                <a:ext uri="{FF2B5EF4-FFF2-40B4-BE49-F238E27FC236}">
                  <a16:creationId xmlns:a16="http://schemas.microsoft.com/office/drawing/2014/main" id="{CED4E1A5-6487-4BC7-9C05-E0860F259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42" name="Text Box 444">
              <a:extLst>
                <a:ext uri="{FF2B5EF4-FFF2-40B4-BE49-F238E27FC236}">
                  <a16:creationId xmlns:a16="http://schemas.microsoft.com/office/drawing/2014/main" id="{D7C0405F-63CF-4559-9527-E6E9613F2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43" name="Text Box 445">
              <a:extLst>
                <a:ext uri="{FF2B5EF4-FFF2-40B4-BE49-F238E27FC236}">
                  <a16:creationId xmlns:a16="http://schemas.microsoft.com/office/drawing/2014/main" id="{6363E1F3-A711-4BF8-A670-4F11123360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44" name="Text Box 446">
              <a:extLst>
                <a:ext uri="{FF2B5EF4-FFF2-40B4-BE49-F238E27FC236}">
                  <a16:creationId xmlns:a16="http://schemas.microsoft.com/office/drawing/2014/main" id="{16DB2032-765C-4C37-89D2-AD531427E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45" name="Text Box 447">
              <a:extLst>
                <a:ext uri="{FF2B5EF4-FFF2-40B4-BE49-F238E27FC236}">
                  <a16:creationId xmlns:a16="http://schemas.microsoft.com/office/drawing/2014/main" id="{6981EE6E-10C6-46DC-824C-C341C46DE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46" name="Text Box 448">
              <a:extLst>
                <a:ext uri="{FF2B5EF4-FFF2-40B4-BE49-F238E27FC236}">
                  <a16:creationId xmlns:a16="http://schemas.microsoft.com/office/drawing/2014/main" id="{F123C052-A538-4E98-AF5A-3D5FA034BB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47" name="Text Box 449">
              <a:extLst>
                <a:ext uri="{FF2B5EF4-FFF2-40B4-BE49-F238E27FC236}">
                  <a16:creationId xmlns:a16="http://schemas.microsoft.com/office/drawing/2014/main" id="{12D502BB-B459-4F05-81CE-F2D54B3F4A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48" name="Text Box 450">
              <a:extLst>
                <a:ext uri="{FF2B5EF4-FFF2-40B4-BE49-F238E27FC236}">
                  <a16:creationId xmlns:a16="http://schemas.microsoft.com/office/drawing/2014/main" id="{5FB359C8-519C-4B94-92F8-394CC434FA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49" name="Text Box 451">
              <a:extLst>
                <a:ext uri="{FF2B5EF4-FFF2-40B4-BE49-F238E27FC236}">
                  <a16:creationId xmlns:a16="http://schemas.microsoft.com/office/drawing/2014/main" id="{24049620-404F-4373-BE83-C2BD20C13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50" name="Text Box 452">
              <a:extLst>
                <a:ext uri="{FF2B5EF4-FFF2-40B4-BE49-F238E27FC236}">
                  <a16:creationId xmlns:a16="http://schemas.microsoft.com/office/drawing/2014/main" id="{ACB446F4-87FC-4253-A238-9CB4A84042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51" name="Text Box 453">
              <a:extLst>
                <a:ext uri="{FF2B5EF4-FFF2-40B4-BE49-F238E27FC236}">
                  <a16:creationId xmlns:a16="http://schemas.microsoft.com/office/drawing/2014/main" id="{5107E76F-3843-466C-9ED5-A28EEBB47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sp>
        <p:nvSpPr>
          <p:cNvPr id="455" name="Text Box 462">
            <a:extLst>
              <a:ext uri="{FF2B5EF4-FFF2-40B4-BE49-F238E27FC236}">
                <a16:creationId xmlns:a16="http://schemas.microsoft.com/office/drawing/2014/main" id="{6AC94838-46E8-48C0-B6B9-78434F72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649" y="2670471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(-5, 2)</a:t>
            </a:r>
          </a:p>
        </p:txBody>
      </p:sp>
      <p:sp>
        <p:nvSpPr>
          <p:cNvPr id="456" name="Text Box 463">
            <a:extLst>
              <a:ext uri="{FF2B5EF4-FFF2-40B4-BE49-F238E27FC236}">
                <a16:creationId xmlns:a16="http://schemas.microsoft.com/office/drawing/2014/main" id="{3AE23FCE-7DE2-4731-81C7-60190CA20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671" y="2405361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57" name="Line 470">
            <a:extLst>
              <a:ext uri="{FF2B5EF4-FFF2-40B4-BE49-F238E27FC236}">
                <a16:creationId xmlns:a16="http://schemas.microsoft.com/office/drawing/2014/main" id="{EBA4EED6-767C-4361-AD29-F8B617A57C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82590" y="1240830"/>
            <a:ext cx="1987551" cy="15067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8" name="Text Box 460">
            <a:extLst>
              <a:ext uri="{FF2B5EF4-FFF2-40B4-BE49-F238E27FC236}">
                <a16:creationId xmlns:a16="http://schemas.microsoft.com/office/drawing/2014/main" id="{34E06B37-9155-4FD6-B590-D7350E135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10" y="1615798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AD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59" name="Text Box 457">
            <a:extLst>
              <a:ext uri="{FF2B5EF4-FFF2-40B4-BE49-F238E27FC236}">
                <a16:creationId xmlns:a16="http://schemas.microsoft.com/office/drawing/2014/main" id="{3E8CD611-1733-4BD2-B061-5E7CFB085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87" y="5805264"/>
            <a:ext cx="3582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AD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BC because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0" name="Text Box 460">
            <a:extLst>
              <a:ext uri="{FF2B5EF4-FFF2-40B4-BE49-F238E27FC236}">
                <a16:creationId xmlns:a16="http://schemas.microsoft.com/office/drawing/2014/main" id="{FDA3A9C7-7680-4E58-8C9C-A5E63A598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92696"/>
            <a:ext cx="3378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FF5050"/>
                </a:solidFill>
                <a:latin typeface="Comic Sans MS" pitchFamily="66" charset="0"/>
              </a:rPr>
              <a:t>Take the lines AD and BC</a:t>
            </a:r>
          </a:p>
        </p:txBody>
      </p:sp>
      <p:sp>
        <p:nvSpPr>
          <p:cNvPr id="461" name="Line 470">
            <a:extLst>
              <a:ext uri="{FF2B5EF4-FFF2-40B4-BE49-F238E27FC236}">
                <a16:creationId xmlns:a16="http://schemas.microsoft.com/office/drawing/2014/main" id="{5D6511A7-56BF-4A2F-B94A-5EC722ED9E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8404" y="3732314"/>
            <a:ext cx="2011043" cy="14972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2" name="Line 470">
            <a:extLst>
              <a:ext uri="{FF2B5EF4-FFF2-40B4-BE49-F238E27FC236}">
                <a16:creationId xmlns:a16="http://schemas.microsoft.com/office/drawing/2014/main" id="{F639B1F5-9C5B-494B-8132-282BBC3700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229" y="2730797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3" name="Line 470">
            <a:extLst>
              <a:ext uri="{FF2B5EF4-FFF2-40B4-BE49-F238E27FC236}">
                <a16:creationId xmlns:a16="http://schemas.microsoft.com/office/drawing/2014/main" id="{0B5374F1-4B5D-440E-BFDA-DC7405B864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111" y="1241046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4" name="Text Box 463">
            <a:extLst>
              <a:ext uri="{FF2B5EF4-FFF2-40B4-BE49-F238E27FC236}">
                <a16:creationId xmlns:a16="http://schemas.microsoft.com/office/drawing/2014/main" id="{CEA870AB-342C-403B-A8C2-B42B0E1C9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7969" y="920611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65" name="Text Box 463">
            <a:extLst>
              <a:ext uri="{FF2B5EF4-FFF2-40B4-BE49-F238E27FC236}">
                <a16:creationId xmlns:a16="http://schemas.microsoft.com/office/drawing/2014/main" id="{2693A694-EEA9-4676-8EDF-91216C540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323" y="5232001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466" name="Text Box 463">
            <a:extLst>
              <a:ext uri="{FF2B5EF4-FFF2-40B4-BE49-F238E27FC236}">
                <a16:creationId xmlns:a16="http://schemas.microsoft.com/office/drawing/2014/main" id="{138D2555-08DB-4AB9-B7E2-DD761A15F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905" y="366273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67" name="Rectangle 14">
            <a:extLst>
              <a:ext uri="{FF2B5EF4-FFF2-40B4-BE49-F238E27FC236}">
                <a16:creationId xmlns:a16="http://schemas.microsoft.com/office/drawing/2014/main" id="{E7F265B3-C347-43A3-9660-F2A6600DB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49" y="2578002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68" name="Text Box 16">
            <a:extLst>
              <a:ext uri="{FF2B5EF4-FFF2-40B4-BE49-F238E27FC236}">
                <a16:creationId xmlns:a16="http://schemas.microsoft.com/office/drawing/2014/main" id="{BA76A55A-9B5C-4167-A946-1597E9C79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62" y="2722464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69" name="Text Box 18">
            <a:extLst>
              <a:ext uri="{FF2B5EF4-FFF2-40B4-BE49-F238E27FC236}">
                <a16:creationId xmlns:a16="http://schemas.microsoft.com/office/drawing/2014/main" id="{1602F787-FF24-4ACB-B2BB-A8FDFCCF1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868" y="2528789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 – -8</a:t>
            </a:r>
            <a:endParaRPr lang="en-GB" altLang="en-US" baseline="-25000" dirty="0"/>
          </a:p>
        </p:txBody>
      </p:sp>
      <p:sp>
        <p:nvSpPr>
          <p:cNvPr id="470" name="Line 19">
            <a:extLst>
              <a:ext uri="{FF2B5EF4-FFF2-40B4-BE49-F238E27FC236}">
                <a16:creationId xmlns:a16="http://schemas.microsoft.com/office/drawing/2014/main" id="{4922421E-2963-4FEA-9264-B87154BB8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249" y="2952652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20">
            <a:extLst>
              <a:ext uri="{FF2B5EF4-FFF2-40B4-BE49-F238E27FC236}">
                <a16:creationId xmlns:a16="http://schemas.microsoft.com/office/drawing/2014/main" id="{7116F00D-63D5-4D6B-A936-8DB5271D5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2938364"/>
            <a:ext cx="10743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-5 – -7</a:t>
            </a:r>
            <a:endParaRPr lang="en-GB" altLang="en-US" baseline="-25000" dirty="0"/>
          </a:p>
        </p:txBody>
      </p:sp>
      <p:sp>
        <p:nvSpPr>
          <p:cNvPr id="472" name="Text Box 18">
            <a:extLst>
              <a:ext uri="{FF2B5EF4-FFF2-40B4-BE49-F238E27FC236}">
                <a16:creationId xmlns:a16="http://schemas.microsoft.com/office/drawing/2014/main" id="{B7DB92FD-98D1-4A00-9C83-495311803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779" y="252878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10</a:t>
            </a:r>
            <a:endParaRPr lang="en-GB" altLang="en-US" baseline="-25000" dirty="0"/>
          </a:p>
        </p:txBody>
      </p:sp>
      <p:sp>
        <p:nvSpPr>
          <p:cNvPr id="473" name="Line 19">
            <a:extLst>
              <a:ext uri="{FF2B5EF4-FFF2-40B4-BE49-F238E27FC236}">
                <a16:creationId xmlns:a16="http://schemas.microsoft.com/office/drawing/2014/main" id="{04BA5427-5444-465F-9CF4-C3D1F6CB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774" y="2952652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4" name="Text Box 20">
            <a:extLst>
              <a:ext uri="{FF2B5EF4-FFF2-40B4-BE49-F238E27FC236}">
                <a16:creationId xmlns:a16="http://schemas.microsoft.com/office/drawing/2014/main" id="{BE728A3F-5E34-419F-87A6-C45FA370D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674" y="293836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75" name="42 Rectángulo">
            <a:extLst>
              <a:ext uri="{FF2B5EF4-FFF2-40B4-BE49-F238E27FC236}">
                <a16:creationId xmlns:a16="http://schemas.microsoft.com/office/drawing/2014/main" id="{BE90B8BB-AF1A-4805-803F-695F3EDB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412" y="2722464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476" name="43 Rectángulo">
            <a:extLst>
              <a:ext uri="{FF2B5EF4-FFF2-40B4-BE49-F238E27FC236}">
                <a16:creationId xmlns:a16="http://schemas.microsoft.com/office/drawing/2014/main" id="{D2722EA2-15F0-4B1F-8E6D-7CC759780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699" y="2722464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77" name="Text Box 18">
            <a:extLst>
              <a:ext uri="{FF2B5EF4-FFF2-40B4-BE49-F238E27FC236}">
                <a16:creationId xmlns:a16="http://schemas.microsoft.com/office/drawing/2014/main" id="{04E8B5D2-977A-4157-B360-1F9E349D3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124" y="26955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</a:p>
        </p:txBody>
      </p:sp>
      <p:sp>
        <p:nvSpPr>
          <p:cNvPr id="478" name="Text Box 462">
            <a:extLst>
              <a:ext uri="{FF2B5EF4-FFF2-40B4-BE49-F238E27FC236}">
                <a16:creationId xmlns:a16="http://schemas.microsoft.com/office/drawing/2014/main" id="{F376322E-B0A6-4015-B2B8-EC961D646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4207" y="1240324"/>
            <a:ext cx="1196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(3, 8)</a:t>
            </a:r>
          </a:p>
        </p:txBody>
      </p:sp>
      <p:sp>
        <p:nvSpPr>
          <p:cNvPr id="479" name="Text Box 462">
            <a:extLst>
              <a:ext uri="{FF2B5EF4-FFF2-40B4-BE49-F238E27FC236}">
                <a16:creationId xmlns:a16="http://schemas.microsoft.com/office/drawing/2014/main" id="{7C54E87C-6FCB-41DD-8B2B-F19ECCBF6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691" y="5181701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(-7, -8)</a:t>
            </a:r>
          </a:p>
        </p:txBody>
      </p:sp>
      <p:sp>
        <p:nvSpPr>
          <p:cNvPr id="480" name="Text Box 462">
            <a:extLst>
              <a:ext uri="{FF2B5EF4-FFF2-40B4-BE49-F238E27FC236}">
                <a16:creationId xmlns:a16="http://schemas.microsoft.com/office/drawing/2014/main" id="{D9FCCE4A-7EA8-4B70-9217-D33F3697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0593" y="3956010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(1, -2)</a:t>
            </a:r>
          </a:p>
        </p:txBody>
      </p:sp>
      <p:sp>
        <p:nvSpPr>
          <p:cNvPr id="481" name="Text Box 460">
            <a:extLst>
              <a:ext uri="{FF2B5EF4-FFF2-40B4-BE49-F238E27FC236}">
                <a16:creationId xmlns:a16="http://schemas.microsoft.com/office/drawing/2014/main" id="{FAF5A56B-AF97-41DC-9D02-09E49A0BE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24" y="3595411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BC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82" name="Rectangle 14">
            <a:extLst>
              <a:ext uri="{FF2B5EF4-FFF2-40B4-BE49-F238E27FC236}">
                <a16:creationId xmlns:a16="http://schemas.microsoft.com/office/drawing/2014/main" id="{5E851F50-1E4F-42F2-996D-D29AA0B23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63" y="4557615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83" name="Text Box 16">
            <a:extLst>
              <a:ext uri="{FF2B5EF4-FFF2-40B4-BE49-F238E27FC236}">
                <a16:creationId xmlns:a16="http://schemas.microsoft.com/office/drawing/2014/main" id="{F9D80CB7-00D6-41CF-857D-EC2FBABFD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76" y="4702077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84" name="Text Box 18">
            <a:extLst>
              <a:ext uri="{FF2B5EF4-FFF2-40B4-BE49-F238E27FC236}">
                <a16:creationId xmlns:a16="http://schemas.microsoft.com/office/drawing/2014/main" id="{B87890AA-4274-4D93-BFE6-837BB175B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987" y="4508402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 – -2</a:t>
            </a:r>
            <a:endParaRPr lang="en-GB" altLang="en-US" baseline="-25000" dirty="0"/>
          </a:p>
        </p:txBody>
      </p:sp>
      <p:sp>
        <p:nvSpPr>
          <p:cNvPr id="485" name="Line 19">
            <a:extLst>
              <a:ext uri="{FF2B5EF4-FFF2-40B4-BE49-F238E27FC236}">
                <a16:creationId xmlns:a16="http://schemas.microsoft.com/office/drawing/2014/main" id="{398B31CB-193A-4F92-BE6D-759699AD88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7863" y="4932265"/>
            <a:ext cx="108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6" name="Text Box 20">
            <a:extLst>
              <a:ext uri="{FF2B5EF4-FFF2-40B4-BE49-F238E27FC236}">
                <a16:creationId xmlns:a16="http://schemas.microsoft.com/office/drawing/2014/main" id="{EFE73353-AE5B-4E16-8116-8B0B2B205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571" y="4917977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3 – 1</a:t>
            </a:r>
            <a:endParaRPr lang="en-GB" altLang="en-US" baseline="-25000" dirty="0"/>
          </a:p>
        </p:txBody>
      </p:sp>
      <p:sp>
        <p:nvSpPr>
          <p:cNvPr id="487" name="Text Box 18">
            <a:extLst>
              <a:ext uri="{FF2B5EF4-FFF2-40B4-BE49-F238E27FC236}">
                <a16:creationId xmlns:a16="http://schemas.microsoft.com/office/drawing/2014/main" id="{FEF80FAB-6D26-45AF-8F35-826390F46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450840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10</a:t>
            </a:r>
            <a:endParaRPr lang="en-GB" altLang="en-US" baseline="-25000" dirty="0"/>
          </a:p>
        </p:txBody>
      </p:sp>
      <p:sp>
        <p:nvSpPr>
          <p:cNvPr id="488" name="Line 19">
            <a:extLst>
              <a:ext uri="{FF2B5EF4-FFF2-40B4-BE49-F238E27FC236}">
                <a16:creationId xmlns:a16="http://schemas.microsoft.com/office/drawing/2014/main" id="{06C2A31C-5BDA-4D30-9A3F-BE53E0BA71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429" y="493226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9" name="Text Box 20">
            <a:extLst>
              <a:ext uri="{FF2B5EF4-FFF2-40B4-BE49-F238E27FC236}">
                <a16:creationId xmlns:a16="http://schemas.microsoft.com/office/drawing/2014/main" id="{D729BE49-FBF6-40DF-A026-377FEAA75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329" y="491797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90" name="42 Rectángulo">
            <a:extLst>
              <a:ext uri="{FF2B5EF4-FFF2-40B4-BE49-F238E27FC236}">
                <a16:creationId xmlns:a16="http://schemas.microsoft.com/office/drawing/2014/main" id="{ECD6BC13-9E05-4A3A-9E0B-36F6CD0A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239" y="4702077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491" name="43 Rectángulo">
            <a:extLst>
              <a:ext uri="{FF2B5EF4-FFF2-40B4-BE49-F238E27FC236}">
                <a16:creationId xmlns:a16="http://schemas.microsoft.com/office/drawing/2014/main" id="{052B799C-1407-46C1-B3E3-D66BE7237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4" y="4702077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92" name="Text Box 18">
            <a:extLst>
              <a:ext uri="{FF2B5EF4-FFF2-40B4-BE49-F238E27FC236}">
                <a16:creationId xmlns:a16="http://schemas.microsoft.com/office/drawing/2014/main" id="{99E8C26F-9BFA-46C6-A142-97409BD5A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312" y="470207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</a:p>
        </p:txBody>
      </p:sp>
      <p:sp>
        <p:nvSpPr>
          <p:cNvPr id="493" name="Text Box 457">
            <a:extLst>
              <a:ext uri="{FF2B5EF4-FFF2-40B4-BE49-F238E27FC236}">
                <a16:creationId xmlns:a16="http://schemas.microsoft.com/office/drawing/2014/main" id="{D4375E83-A837-46A1-9F9E-8DD5D5664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5820222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If 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and </a:t>
            </a:r>
            <a:r>
              <a:rPr lang="en-GB" sz="2400" dirty="0">
                <a:latin typeface="Comic Sans MS" pitchFamily="66" charset="0"/>
              </a:rPr>
              <a:t>AD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BC then ABCD is a parallelogram.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94" name="Text Box 455">
            <a:extLst>
              <a:ext uri="{FF2B5EF4-FFF2-40B4-BE49-F238E27FC236}">
                <a16:creationId xmlns:a16="http://schemas.microsoft.com/office/drawing/2014/main" id="{50F4BD33-2810-42BD-BC5C-7E8E19409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Parallel lines</a:t>
            </a:r>
          </a:p>
        </p:txBody>
      </p:sp>
    </p:spTree>
    <p:extLst>
      <p:ext uri="{BB962C8B-B14F-4D97-AF65-F5344CB8AC3E}">
        <p14:creationId xmlns:p14="http://schemas.microsoft.com/office/powerpoint/2010/main" val="183682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" grpId="0" animBg="1" autoUpdateAnimBg="0"/>
      <p:bldP spid="459" grpId="0" animBg="1"/>
      <p:bldP spid="460" grpId="0" animBg="1" autoUpdateAnimBg="0"/>
      <p:bldP spid="467" grpId="0" animBg="1"/>
      <p:bldP spid="468" grpId="0"/>
      <p:bldP spid="469" grpId="0"/>
      <p:bldP spid="470" grpId="0" animBg="1"/>
      <p:bldP spid="471" grpId="0"/>
      <p:bldP spid="472" grpId="0"/>
      <p:bldP spid="473" grpId="0" animBg="1"/>
      <p:bldP spid="474" grpId="0"/>
      <p:bldP spid="475" grpId="0"/>
      <p:bldP spid="476" grpId="0"/>
      <p:bldP spid="477" grpId="0"/>
      <p:bldP spid="481" grpId="0" animBg="1" autoUpdateAnimBg="0"/>
      <p:bldP spid="482" grpId="0" animBg="1"/>
      <p:bldP spid="483" grpId="0"/>
      <p:bldP spid="484" grpId="0"/>
      <p:bldP spid="485" grpId="0" animBg="1"/>
      <p:bldP spid="486" grpId="0"/>
      <p:bldP spid="487" grpId="0"/>
      <p:bldP spid="488" grpId="0" animBg="1"/>
      <p:bldP spid="489" grpId="0"/>
      <p:bldP spid="490" grpId="0"/>
      <p:bldP spid="491" grpId="0"/>
      <p:bldP spid="492" grpId="0"/>
      <p:bldP spid="4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B4E96D48-83F4-4449-A232-EDE08EFE3877}"/>
              </a:ext>
            </a:extLst>
          </p:cNvPr>
          <p:cNvGrpSpPr>
            <a:grpSpLocks/>
          </p:cNvGrpSpPr>
          <p:nvPr/>
        </p:nvGrpSpPr>
        <p:grpSpPr bwMode="auto">
          <a:xfrm>
            <a:off x="3725926" y="712168"/>
            <a:ext cx="4984760" cy="4984760"/>
            <a:chOff x="773" y="1401"/>
            <a:chExt cx="3140" cy="3140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A2D701D2-35DB-4064-8D43-9079C8A41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7FDEBACC-4E50-4ACC-91FF-189903AD0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270F124B-986E-433A-A3D0-FC9244C1A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D83B019A-5EC3-4FB6-B66A-BF798EA60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AC31FE02-8B2B-41A7-BB85-70C81A0B9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AA3A15FA-CA3A-4E81-A3DD-CAB503CE6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10881E05-4F4C-4AC5-AC6A-7F54A7C4F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A470BCE2-CAAB-4563-9544-D1487A2E6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3F57C8D5-E687-47BE-89F3-9D68A2D54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BE42C44C-CBA3-4F8C-8B60-42D021FEE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9851F463-9C92-4BC2-A863-F6423DB64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4D99EAC5-9A64-42C9-8B7F-CDDAA417E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F164DB79-1C10-4F82-96F8-BA6D2551F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3AD1F047-105A-4688-9C56-286BF2ED5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2">
              <a:extLst>
                <a:ext uri="{FF2B5EF4-FFF2-40B4-BE49-F238E27FC236}">
                  <a16:creationId xmlns:a16="http://schemas.microsoft.com/office/drawing/2014/main" id="{A1A5CE2E-0F2B-4FB1-AE35-F730FCE12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9A0231C6-AD7F-4318-811F-0C7FB0E58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9A997F07-2798-4EA1-AD96-05DCB830C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58C1104D-726D-4FBD-914F-E0FB5C5C7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4111EF48-66E8-4D88-8E3F-173582D6D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4AC05E51-9158-4658-8419-0882C05EF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03FADE8E-4C4B-4CF5-8283-301105FC3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61588BD3-9179-4DCE-AB19-20A76E86C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30">
              <a:extLst>
                <a:ext uri="{FF2B5EF4-FFF2-40B4-BE49-F238E27FC236}">
                  <a16:creationId xmlns:a16="http://schemas.microsoft.com/office/drawing/2014/main" id="{0B118042-E3EA-4EAA-9FE3-4627FA866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3CFE651B-9F27-46BD-9508-2521D453B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2">
              <a:extLst>
                <a:ext uri="{FF2B5EF4-FFF2-40B4-BE49-F238E27FC236}">
                  <a16:creationId xmlns:a16="http://schemas.microsoft.com/office/drawing/2014/main" id="{BE5FE5A7-4840-4560-8EB3-07F7F9EB1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9C526929-856D-4527-AD5B-B650C6EB0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D918ADE8-54F8-4ABB-8EB1-EB2F8C05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5">
              <a:extLst>
                <a:ext uri="{FF2B5EF4-FFF2-40B4-BE49-F238E27FC236}">
                  <a16:creationId xmlns:a16="http://schemas.microsoft.com/office/drawing/2014/main" id="{20F45437-5AB9-4297-94D5-35012FEDA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6">
              <a:extLst>
                <a:ext uri="{FF2B5EF4-FFF2-40B4-BE49-F238E27FC236}">
                  <a16:creationId xmlns:a16="http://schemas.microsoft.com/office/drawing/2014/main" id="{C3A240DF-0E2B-4233-9C3F-3FF498F19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7">
              <a:extLst>
                <a:ext uri="{FF2B5EF4-FFF2-40B4-BE49-F238E27FC236}">
                  <a16:creationId xmlns:a16="http://schemas.microsoft.com/office/drawing/2014/main" id="{81AA6461-0040-4289-B45F-3C54A4F3F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8">
              <a:extLst>
                <a:ext uri="{FF2B5EF4-FFF2-40B4-BE49-F238E27FC236}">
                  <a16:creationId xmlns:a16="http://schemas.microsoft.com/office/drawing/2014/main" id="{8707D2CD-788A-4CA5-B306-499E97792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002D569-B634-4023-A5A8-91634BD6F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40">
              <a:extLst>
                <a:ext uri="{FF2B5EF4-FFF2-40B4-BE49-F238E27FC236}">
                  <a16:creationId xmlns:a16="http://schemas.microsoft.com/office/drawing/2014/main" id="{E2535C3B-0715-430B-B667-7BAA8340D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1">
              <a:extLst>
                <a:ext uri="{FF2B5EF4-FFF2-40B4-BE49-F238E27FC236}">
                  <a16:creationId xmlns:a16="http://schemas.microsoft.com/office/drawing/2014/main" id="{65D16099-B055-4D0C-95DA-7F9CB3B40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2">
              <a:extLst>
                <a:ext uri="{FF2B5EF4-FFF2-40B4-BE49-F238E27FC236}">
                  <a16:creationId xmlns:a16="http://schemas.microsoft.com/office/drawing/2014/main" id="{27BC0A53-847F-4F3A-9674-0D99B28CC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3">
              <a:extLst>
                <a:ext uri="{FF2B5EF4-FFF2-40B4-BE49-F238E27FC236}">
                  <a16:creationId xmlns:a16="http://schemas.microsoft.com/office/drawing/2014/main" id="{F6CD6C0F-A5E9-4DBD-831D-3250769D7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4">
              <a:extLst>
                <a:ext uri="{FF2B5EF4-FFF2-40B4-BE49-F238E27FC236}">
                  <a16:creationId xmlns:a16="http://schemas.microsoft.com/office/drawing/2014/main" id="{435F4032-3FD7-4D68-8294-8A5F3ED40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5">
              <a:extLst>
                <a:ext uri="{FF2B5EF4-FFF2-40B4-BE49-F238E27FC236}">
                  <a16:creationId xmlns:a16="http://schemas.microsoft.com/office/drawing/2014/main" id="{87E11CEF-992C-4EC4-B362-413D4D659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6">
              <a:extLst>
                <a:ext uri="{FF2B5EF4-FFF2-40B4-BE49-F238E27FC236}">
                  <a16:creationId xmlns:a16="http://schemas.microsoft.com/office/drawing/2014/main" id="{FC6316A4-93FB-4553-81B7-3E48EAB47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7">
              <a:extLst>
                <a:ext uri="{FF2B5EF4-FFF2-40B4-BE49-F238E27FC236}">
                  <a16:creationId xmlns:a16="http://schemas.microsoft.com/office/drawing/2014/main" id="{D050941C-C24B-4546-99F8-C613649C8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8">
              <a:extLst>
                <a:ext uri="{FF2B5EF4-FFF2-40B4-BE49-F238E27FC236}">
                  <a16:creationId xmlns:a16="http://schemas.microsoft.com/office/drawing/2014/main" id="{0121A889-CEE4-45B5-AD01-2ADEC6E8B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9">
              <a:extLst>
                <a:ext uri="{FF2B5EF4-FFF2-40B4-BE49-F238E27FC236}">
                  <a16:creationId xmlns:a16="http://schemas.microsoft.com/office/drawing/2014/main" id="{0BD6FA29-8F1F-4A53-8EBC-2062D75FB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50">
              <a:extLst>
                <a:ext uri="{FF2B5EF4-FFF2-40B4-BE49-F238E27FC236}">
                  <a16:creationId xmlns:a16="http://schemas.microsoft.com/office/drawing/2014/main" id="{F5E63A6A-214D-4246-B4B3-08AB698DC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51">
              <a:extLst>
                <a:ext uri="{FF2B5EF4-FFF2-40B4-BE49-F238E27FC236}">
                  <a16:creationId xmlns:a16="http://schemas.microsoft.com/office/drawing/2014/main" id="{7220BE86-5CD3-44FF-969C-36258677C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52">
              <a:extLst>
                <a:ext uri="{FF2B5EF4-FFF2-40B4-BE49-F238E27FC236}">
                  <a16:creationId xmlns:a16="http://schemas.microsoft.com/office/drawing/2014/main" id="{F5CA10B9-0009-438F-AAE2-97C7CD2D4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53">
              <a:extLst>
                <a:ext uri="{FF2B5EF4-FFF2-40B4-BE49-F238E27FC236}">
                  <a16:creationId xmlns:a16="http://schemas.microsoft.com/office/drawing/2014/main" id="{513CCBFE-8E22-461B-99B0-A7FBE5FB5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54">
              <a:extLst>
                <a:ext uri="{FF2B5EF4-FFF2-40B4-BE49-F238E27FC236}">
                  <a16:creationId xmlns:a16="http://schemas.microsoft.com/office/drawing/2014/main" id="{C9A33965-FE44-4150-A52D-7A3234B7E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5">
              <a:extLst>
                <a:ext uri="{FF2B5EF4-FFF2-40B4-BE49-F238E27FC236}">
                  <a16:creationId xmlns:a16="http://schemas.microsoft.com/office/drawing/2014/main" id="{59F18E6E-0270-48E1-8DA6-385F35CD5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6">
              <a:extLst>
                <a:ext uri="{FF2B5EF4-FFF2-40B4-BE49-F238E27FC236}">
                  <a16:creationId xmlns:a16="http://schemas.microsoft.com/office/drawing/2014/main" id="{BD3E442B-62BB-4E2F-9573-95751006B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7">
              <a:extLst>
                <a:ext uri="{FF2B5EF4-FFF2-40B4-BE49-F238E27FC236}">
                  <a16:creationId xmlns:a16="http://schemas.microsoft.com/office/drawing/2014/main" id="{9F42EAC7-1CB4-4773-A973-F2B0C5503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8">
              <a:extLst>
                <a:ext uri="{FF2B5EF4-FFF2-40B4-BE49-F238E27FC236}">
                  <a16:creationId xmlns:a16="http://schemas.microsoft.com/office/drawing/2014/main" id="{0CA2A968-368F-4CA5-A4E9-7B8B87250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9">
              <a:extLst>
                <a:ext uri="{FF2B5EF4-FFF2-40B4-BE49-F238E27FC236}">
                  <a16:creationId xmlns:a16="http://schemas.microsoft.com/office/drawing/2014/main" id="{9EB68272-0C79-43AA-B2F2-F82268124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60">
              <a:extLst>
                <a:ext uri="{FF2B5EF4-FFF2-40B4-BE49-F238E27FC236}">
                  <a16:creationId xmlns:a16="http://schemas.microsoft.com/office/drawing/2014/main" id="{7F3ACC61-4B3A-4871-BFF2-7A6DFC475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61">
              <a:extLst>
                <a:ext uri="{FF2B5EF4-FFF2-40B4-BE49-F238E27FC236}">
                  <a16:creationId xmlns:a16="http://schemas.microsoft.com/office/drawing/2014/main" id="{BBC3F472-020A-4D76-A45B-DD99F2CE8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62">
              <a:extLst>
                <a:ext uri="{FF2B5EF4-FFF2-40B4-BE49-F238E27FC236}">
                  <a16:creationId xmlns:a16="http://schemas.microsoft.com/office/drawing/2014/main" id="{3DFDEDAF-4560-480F-87A5-4C7E28DCB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63">
              <a:extLst>
                <a:ext uri="{FF2B5EF4-FFF2-40B4-BE49-F238E27FC236}">
                  <a16:creationId xmlns:a16="http://schemas.microsoft.com/office/drawing/2014/main" id="{B73D35D5-478E-4DA8-B84F-3D15DB8B4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D8711CF0-44A0-4A2E-867D-8B648AEEC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5">
              <a:extLst>
                <a:ext uri="{FF2B5EF4-FFF2-40B4-BE49-F238E27FC236}">
                  <a16:creationId xmlns:a16="http://schemas.microsoft.com/office/drawing/2014/main" id="{98CEF8FF-734C-442E-9E5A-51FDD3D7D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C5020E56-EF40-4AD6-A66B-D8E46E4FE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7">
              <a:extLst>
                <a:ext uri="{FF2B5EF4-FFF2-40B4-BE49-F238E27FC236}">
                  <a16:creationId xmlns:a16="http://schemas.microsoft.com/office/drawing/2014/main" id="{2FD18D00-1BC0-4A8C-A3FA-59ED8DA75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8">
              <a:extLst>
                <a:ext uri="{FF2B5EF4-FFF2-40B4-BE49-F238E27FC236}">
                  <a16:creationId xmlns:a16="http://schemas.microsoft.com/office/drawing/2014/main" id="{AA85D935-303F-4554-8E41-D8A10E353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9">
              <a:extLst>
                <a:ext uri="{FF2B5EF4-FFF2-40B4-BE49-F238E27FC236}">
                  <a16:creationId xmlns:a16="http://schemas.microsoft.com/office/drawing/2014/main" id="{C0457663-DF74-436A-B5BA-252E33C1B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70">
              <a:extLst>
                <a:ext uri="{FF2B5EF4-FFF2-40B4-BE49-F238E27FC236}">
                  <a16:creationId xmlns:a16="http://schemas.microsoft.com/office/drawing/2014/main" id="{3F56F5B0-6C4A-4DCB-B8D8-2FF4A52D5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71">
              <a:extLst>
                <a:ext uri="{FF2B5EF4-FFF2-40B4-BE49-F238E27FC236}">
                  <a16:creationId xmlns:a16="http://schemas.microsoft.com/office/drawing/2014/main" id="{132F36A4-E6FC-46A2-945F-925DB394B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72">
              <a:extLst>
                <a:ext uri="{FF2B5EF4-FFF2-40B4-BE49-F238E27FC236}">
                  <a16:creationId xmlns:a16="http://schemas.microsoft.com/office/drawing/2014/main" id="{3365AB2A-449B-49B1-A73E-A6E83BB47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73">
              <a:extLst>
                <a:ext uri="{FF2B5EF4-FFF2-40B4-BE49-F238E27FC236}">
                  <a16:creationId xmlns:a16="http://schemas.microsoft.com/office/drawing/2014/main" id="{393465AE-6BD2-49BF-91C4-3C9366370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74">
              <a:extLst>
                <a:ext uri="{FF2B5EF4-FFF2-40B4-BE49-F238E27FC236}">
                  <a16:creationId xmlns:a16="http://schemas.microsoft.com/office/drawing/2014/main" id="{203E93E8-78D8-42C5-AC10-BA890D074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75">
              <a:extLst>
                <a:ext uri="{FF2B5EF4-FFF2-40B4-BE49-F238E27FC236}">
                  <a16:creationId xmlns:a16="http://schemas.microsoft.com/office/drawing/2014/main" id="{D097068B-5534-4A66-8168-2091158F6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6">
              <a:extLst>
                <a:ext uri="{FF2B5EF4-FFF2-40B4-BE49-F238E27FC236}">
                  <a16:creationId xmlns:a16="http://schemas.microsoft.com/office/drawing/2014/main" id="{406ACDC6-418C-4A14-9E60-0849DA160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7">
              <a:extLst>
                <a:ext uri="{FF2B5EF4-FFF2-40B4-BE49-F238E27FC236}">
                  <a16:creationId xmlns:a16="http://schemas.microsoft.com/office/drawing/2014/main" id="{7D177912-BEF8-4A77-9CBD-83E8FEFCD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8">
              <a:extLst>
                <a:ext uri="{FF2B5EF4-FFF2-40B4-BE49-F238E27FC236}">
                  <a16:creationId xmlns:a16="http://schemas.microsoft.com/office/drawing/2014/main" id="{556C53EB-5D60-4ADB-AE34-D848A5C99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79">
              <a:extLst>
                <a:ext uri="{FF2B5EF4-FFF2-40B4-BE49-F238E27FC236}">
                  <a16:creationId xmlns:a16="http://schemas.microsoft.com/office/drawing/2014/main" id="{6FDBC825-681A-4626-A2D4-D49F736B4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80">
              <a:extLst>
                <a:ext uri="{FF2B5EF4-FFF2-40B4-BE49-F238E27FC236}">
                  <a16:creationId xmlns:a16="http://schemas.microsoft.com/office/drawing/2014/main" id="{E6143A2E-A608-476E-963C-4B80D502F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1">
              <a:extLst>
                <a:ext uri="{FF2B5EF4-FFF2-40B4-BE49-F238E27FC236}">
                  <a16:creationId xmlns:a16="http://schemas.microsoft.com/office/drawing/2014/main" id="{95B26A20-1A9B-48DF-A0C4-38C9F1E00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2">
              <a:extLst>
                <a:ext uri="{FF2B5EF4-FFF2-40B4-BE49-F238E27FC236}">
                  <a16:creationId xmlns:a16="http://schemas.microsoft.com/office/drawing/2014/main" id="{801EE2D9-CD2B-43F8-93B9-1FE043614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3">
              <a:extLst>
                <a:ext uri="{FF2B5EF4-FFF2-40B4-BE49-F238E27FC236}">
                  <a16:creationId xmlns:a16="http://schemas.microsoft.com/office/drawing/2014/main" id="{2A1A3AC0-6441-4120-8D22-73F137FFE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4">
              <a:extLst>
                <a:ext uri="{FF2B5EF4-FFF2-40B4-BE49-F238E27FC236}">
                  <a16:creationId xmlns:a16="http://schemas.microsoft.com/office/drawing/2014/main" id="{F11BF97D-E3AB-4CBD-939E-348624941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5">
              <a:extLst>
                <a:ext uri="{FF2B5EF4-FFF2-40B4-BE49-F238E27FC236}">
                  <a16:creationId xmlns:a16="http://schemas.microsoft.com/office/drawing/2014/main" id="{16723599-EEB5-40EA-8931-887BC3D7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6">
              <a:extLst>
                <a:ext uri="{FF2B5EF4-FFF2-40B4-BE49-F238E27FC236}">
                  <a16:creationId xmlns:a16="http://schemas.microsoft.com/office/drawing/2014/main" id="{EB4A5EC8-760F-4881-B39D-FA0E50341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7">
              <a:extLst>
                <a:ext uri="{FF2B5EF4-FFF2-40B4-BE49-F238E27FC236}">
                  <a16:creationId xmlns:a16="http://schemas.microsoft.com/office/drawing/2014/main" id="{0A02361D-C9E7-4597-86D9-87C6230AF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8">
              <a:extLst>
                <a:ext uri="{FF2B5EF4-FFF2-40B4-BE49-F238E27FC236}">
                  <a16:creationId xmlns:a16="http://schemas.microsoft.com/office/drawing/2014/main" id="{33B1C6D3-680C-4AE5-A390-4C8D38E49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9">
              <a:extLst>
                <a:ext uri="{FF2B5EF4-FFF2-40B4-BE49-F238E27FC236}">
                  <a16:creationId xmlns:a16="http://schemas.microsoft.com/office/drawing/2014/main" id="{1878DE53-20C1-44E5-A8B7-65870BF83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90">
              <a:extLst>
                <a:ext uri="{FF2B5EF4-FFF2-40B4-BE49-F238E27FC236}">
                  <a16:creationId xmlns:a16="http://schemas.microsoft.com/office/drawing/2014/main" id="{E125C4C2-2D8E-485C-B74D-77084CC3F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1">
              <a:extLst>
                <a:ext uri="{FF2B5EF4-FFF2-40B4-BE49-F238E27FC236}">
                  <a16:creationId xmlns:a16="http://schemas.microsoft.com/office/drawing/2014/main" id="{4DA1FB78-4497-4761-8057-3F995EAC1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2">
              <a:extLst>
                <a:ext uri="{FF2B5EF4-FFF2-40B4-BE49-F238E27FC236}">
                  <a16:creationId xmlns:a16="http://schemas.microsoft.com/office/drawing/2014/main" id="{2DB4D5C5-B214-4AD4-B8D8-799962BE8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3">
              <a:extLst>
                <a:ext uri="{FF2B5EF4-FFF2-40B4-BE49-F238E27FC236}">
                  <a16:creationId xmlns:a16="http://schemas.microsoft.com/office/drawing/2014/main" id="{3DB7899E-99E2-452E-BFDD-65A02C4AA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4">
              <a:extLst>
                <a:ext uri="{FF2B5EF4-FFF2-40B4-BE49-F238E27FC236}">
                  <a16:creationId xmlns:a16="http://schemas.microsoft.com/office/drawing/2014/main" id="{50740762-E3A9-4F79-B420-238004A41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5">
              <a:extLst>
                <a:ext uri="{FF2B5EF4-FFF2-40B4-BE49-F238E27FC236}">
                  <a16:creationId xmlns:a16="http://schemas.microsoft.com/office/drawing/2014/main" id="{3EEA89DD-DE01-463B-95EE-E78478DBF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96">
              <a:extLst>
                <a:ext uri="{FF2B5EF4-FFF2-40B4-BE49-F238E27FC236}">
                  <a16:creationId xmlns:a16="http://schemas.microsoft.com/office/drawing/2014/main" id="{4E97D187-956E-43AA-A07A-E4E17CDF3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Rectangle 97">
              <a:extLst>
                <a:ext uri="{FF2B5EF4-FFF2-40B4-BE49-F238E27FC236}">
                  <a16:creationId xmlns:a16="http://schemas.microsoft.com/office/drawing/2014/main" id="{245FEEC1-6FF4-45F7-8777-D99AA1B75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98">
              <a:extLst>
                <a:ext uri="{FF2B5EF4-FFF2-40B4-BE49-F238E27FC236}">
                  <a16:creationId xmlns:a16="http://schemas.microsoft.com/office/drawing/2014/main" id="{2461720D-4CBA-4C52-AF7B-11D681D53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99">
              <a:extLst>
                <a:ext uri="{FF2B5EF4-FFF2-40B4-BE49-F238E27FC236}">
                  <a16:creationId xmlns:a16="http://schemas.microsoft.com/office/drawing/2014/main" id="{E65B729B-AA35-44DB-8166-C9A6F2A1A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100">
              <a:extLst>
                <a:ext uri="{FF2B5EF4-FFF2-40B4-BE49-F238E27FC236}">
                  <a16:creationId xmlns:a16="http://schemas.microsoft.com/office/drawing/2014/main" id="{4754CF6C-171B-4A74-A806-56E35128E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101">
              <a:extLst>
                <a:ext uri="{FF2B5EF4-FFF2-40B4-BE49-F238E27FC236}">
                  <a16:creationId xmlns:a16="http://schemas.microsoft.com/office/drawing/2014/main" id="{E38DEF21-29FC-40B2-8B82-BA8033AC7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102">
              <a:extLst>
                <a:ext uri="{FF2B5EF4-FFF2-40B4-BE49-F238E27FC236}">
                  <a16:creationId xmlns:a16="http://schemas.microsoft.com/office/drawing/2014/main" id="{D623A16F-24B6-49D4-BFAD-55C49C01C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103">
              <a:extLst>
                <a:ext uri="{FF2B5EF4-FFF2-40B4-BE49-F238E27FC236}">
                  <a16:creationId xmlns:a16="http://schemas.microsoft.com/office/drawing/2014/main" id="{EBC67732-CB9C-4469-9BBC-F27316D2B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104">
              <a:extLst>
                <a:ext uri="{FF2B5EF4-FFF2-40B4-BE49-F238E27FC236}">
                  <a16:creationId xmlns:a16="http://schemas.microsoft.com/office/drawing/2014/main" id="{44406F56-06FA-42F9-A574-5844AEB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105">
              <a:extLst>
                <a:ext uri="{FF2B5EF4-FFF2-40B4-BE49-F238E27FC236}">
                  <a16:creationId xmlns:a16="http://schemas.microsoft.com/office/drawing/2014/main" id="{6BC539A5-13C2-41CE-9CE4-09CEDEB8D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106">
              <a:extLst>
                <a:ext uri="{FF2B5EF4-FFF2-40B4-BE49-F238E27FC236}">
                  <a16:creationId xmlns:a16="http://schemas.microsoft.com/office/drawing/2014/main" id="{FE7C907F-A636-4A18-BE58-CA22F3715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07">
              <a:extLst>
                <a:ext uri="{FF2B5EF4-FFF2-40B4-BE49-F238E27FC236}">
                  <a16:creationId xmlns:a16="http://schemas.microsoft.com/office/drawing/2014/main" id="{8F72E74D-9B89-421F-ADB7-C0418A54E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108">
              <a:extLst>
                <a:ext uri="{FF2B5EF4-FFF2-40B4-BE49-F238E27FC236}">
                  <a16:creationId xmlns:a16="http://schemas.microsoft.com/office/drawing/2014/main" id="{B86C4F61-B735-460A-A7D4-DBD8FC6A6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109">
              <a:extLst>
                <a:ext uri="{FF2B5EF4-FFF2-40B4-BE49-F238E27FC236}">
                  <a16:creationId xmlns:a16="http://schemas.microsoft.com/office/drawing/2014/main" id="{A29D3B20-4BB6-4A75-9DA9-C56E626FA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110">
              <a:extLst>
                <a:ext uri="{FF2B5EF4-FFF2-40B4-BE49-F238E27FC236}">
                  <a16:creationId xmlns:a16="http://schemas.microsoft.com/office/drawing/2014/main" id="{F43098CD-6851-4385-AC5E-AEF7E76F7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111">
              <a:extLst>
                <a:ext uri="{FF2B5EF4-FFF2-40B4-BE49-F238E27FC236}">
                  <a16:creationId xmlns:a16="http://schemas.microsoft.com/office/drawing/2014/main" id="{77435A73-3C5A-4614-A0F2-208A1FB28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112">
              <a:extLst>
                <a:ext uri="{FF2B5EF4-FFF2-40B4-BE49-F238E27FC236}">
                  <a16:creationId xmlns:a16="http://schemas.microsoft.com/office/drawing/2014/main" id="{17C6C125-4856-4B9F-82F0-D34A8D14B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113">
              <a:extLst>
                <a:ext uri="{FF2B5EF4-FFF2-40B4-BE49-F238E27FC236}">
                  <a16:creationId xmlns:a16="http://schemas.microsoft.com/office/drawing/2014/main" id="{462CE655-77C1-434B-ACFD-91011FBF4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114">
              <a:extLst>
                <a:ext uri="{FF2B5EF4-FFF2-40B4-BE49-F238E27FC236}">
                  <a16:creationId xmlns:a16="http://schemas.microsoft.com/office/drawing/2014/main" id="{E88940E7-404E-4F64-8B3D-8A41040BC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115">
              <a:extLst>
                <a:ext uri="{FF2B5EF4-FFF2-40B4-BE49-F238E27FC236}">
                  <a16:creationId xmlns:a16="http://schemas.microsoft.com/office/drawing/2014/main" id="{91A682C4-81D0-45C5-8EAD-C3FE8AB4A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116">
              <a:extLst>
                <a:ext uri="{FF2B5EF4-FFF2-40B4-BE49-F238E27FC236}">
                  <a16:creationId xmlns:a16="http://schemas.microsoft.com/office/drawing/2014/main" id="{F5F611AF-C20E-4266-9E26-7C48C1B7F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117">
              <a:extLst>
                <a:ext uri="{FF2B5EF4-FFF2-40B4-BE49-F238E27FC236}">
                  <a16:creationId xmlns:a16="http://schemas.microsoft.com/office/drawing/2014/main" id="{CFF1D951-3E09-4BDD-8EDC-AF07AD526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118">
              <a:extLst>
                <a:ext uri="{FF2B5EF4-FFF2-40B4-BE49-F238E27FC236}">
                  <a16:creationId xmlns:a16="http://schemas.microsoft.com/office/drawing/2014/main" id="{C445E348-18D6-48E2-8A09-3F14F19B2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119">
              <a:extLst>
                <a:ext uri="{FF2B5EF4-FFF2-40B4-BE49-F238E27FC236}">
                  <a16:creationId xmlns:a16="http://schemas.microsoft.com/office/drawing/2014/main" id="{FB503062-EE31-4A25-A159-F43D73D9C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120">
              <a:extLst>
                <a:ext uri="{FF2B5EF4-FFF2-40B4-BE49-F238E27FC236}">
                  <a16:creationId xmlns:a16="http://schemas.microsoft.com/office/drawing/2014/main" id="{39241B20-601E-49A0-B88B-90B94EF1E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121">
              <a:extLst>
                <a:ext uri="{FF2B5EF4-FFF2-40B4-BE49-F238E27FC236}">
                  <a16:creationId xmlns:a16="http://schemas.microsoft.com/office/drawing/2014/main" id="{5602A2A9-00AC-4697-92E4-DBD5C7AD7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122">
              <a:extLst>
                <a:ext uri="{FF2B5EF4-FFF2-40B4-BE49-F238E27FC236}">
                  <a16:creationId xmlns:a16="http://schemas.microsoft.com/office/drawing/2014/main" id="{DF641024-FBB8-441B-9417-659D96BCA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123">
              <a:extLst>
                <a:ext uri="{FF2B5EF4-FFF2-40B4-BE49-F238E27FC236}">
                  <a16:creationId xmlns:a16="http://schemas.microsoft.com/office/drawing/2014/main" id="{9379199B-E941-4AAC-86EC-00530B7E8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124">
              <a:extLst>
                <a:ext uri="{FF2B5EF4-FFF2-40B4-BE49-F238E27FC236}">
                  <a16:creationId xmlns:a16="http://schemas.microsoft.com/office/drawing/2014/main" id="{0352A943-28B6-481B-828D-04F2067620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125">
              <a:extLst>
                <a:ext uri="{FF2B5EF4-FFF2-40B4-BE49-F238E27FC236}">
                  <a16:creationId xmlns:a16="http://schemas.microsoft.com/office/drawing/2014/main" id="{546E80F0-BDCC-4338-825A-4E4DD5372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Rectangle 126">
              <a:extLst>
                <a:ext uri="{FF2B5EF4-FFF2-40B4-BE49-F238E27FC236}">
                  <a16:creationId xmlns:a16="http://schemas.microsoft.com/office/drawing/2014/main" id="{D1A9076D-979C-41C9-8D3C-A0247653F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Rectangle 127">
              <a:extLst>
                <a:ext uri="{FF2B5EF4-FFF2-40B4-BE49-F238E27FC236}">
                  <a16:creationId xmlns:a16="http://schemas.microsoft.com/office/drawing/2014/main" id="{8D41FD99-97F3-4151-B158-2CF42B26F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128">
              <a:extLst>
                <a:ext uri="{FF2B5EF4-FFF2-40B4-BE49-F238E27FC236}">
                  <a16:creationId xmlns:a16="http://schemas.microsoft.com/office/drawing/2014/main" id="{59F6EE28-1303-4508-835A-481A70585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129">
              <a:extLst>
                <a:ext uri="{FF2B5EF4-FFF2-40B4-BE49-F238E27FC236}">
                  <a16:creationId xmlns:a16="http://schemas.microsoft.com/office/drawing/2014/main" id="{0C6B7EE5-8D6D-4C12-AD74-C37893F6E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130">
              <a:extLst>
                <a:ext uri="{FF2B5EF4-FFF2-40B4-BE49-F238E27FC236}">
                  <a16:creationId xmlns:a16="http://schemas.microsoft.com/office/drawing/2014/main" id="{F28B5BAD-65B7-4843-BD55-80AFB0748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131">
              <a:extLst>
                <a:ext uri="{FF2B5EF4-FFF2-40B4-BE49-F238E27FC236}">
                  <a16:creationId xmlns:a16="http://schemas.microsoft.com/office/drawing/2014/main" id="{979CD95C-7412-42A8-9179-52DD7D2AD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132">
              <a:extLst>
                <a:ext uri="{FF2B5EF4-FFF2-40B4-BE49-F238E27FC236}">
                  <a16:creationId xmlns:a16="http://schemas.microsoft.com/office/drawing/2014/main" id="{0E60797A-6409-438C-B984-7036BE259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133">
              <a:extLst>
                <a:ext uri="{FF2B5EF4-FFF2-40B4-BE49-F238E27FC236}">
                  <a16:creationId xmlns:a16="http://schemas.microsoft.com/office/drawing/2014/main" id="{529EB475-8C57-4206-8631-168626F86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134">
              <a:extLst>
                <a:ext uri="{FF2B5EF4-FFF2-40B4-BE49-F238E27FC236}">
                  <a16:creationId xmlns:a16="http://schemas.microsoft.com/office/drawing/2014/main" id="{90AB68E2-B5F6-4F47-9517-E6C2902EA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135">
              <a:extLst>
                <a:ext uri="{FF2B5EF4-FFF2-40B4-BE49-F238E27FC236}">
                  <a16:creationId xmlns:a16="http://schemas.microsoft.com/office/drawing/2014/main" id="{E117EFD4-B276-4147-89C3-A478E95AE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136">
              <a:extLst>
                <a:ext uri="{FF2B5EF4-FFF2-40B4-BE49-F238E27FC236}">
                  <a16:creationId xmlns:a16="http://schemas.microsoft.com/office/drawing/2014/main" id="{4D5FFCAF-A9EC-478A-B300-5E43E7F6B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137">
              <a:extLst>
                <a:ext uri="{FF2B5EF4-FFF2-40B4-BE49-F238E27FC236}">
                  <a16:creationId xmlns:a16="http://schemas.microsoft.com/office/drawing/2014/main" id="{68FABA1D-653C-456D-B400-AC7D1DB45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138">
              <a:extLst>
                <a:ext uri="{FF2B5EF4-FFF2-40B4-BE49-F238E27FC236}">
                  <a16:creationId xmlns:a16="http://schemas.microsoft.com/office/drawing/2014/main" id="{89C56A5F-5078-4CF8-BC4A-EFE4A24BC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139">
              <a:extLst>
                <a:ext uri="{FF2B5EF4-FFF2-40B4-BE49-F238E27FC236}">
                  <a16:creationId xmlns:a16="http://schemas.microsoft.com/office/drawing/2014/main" id="{AE55E817-8BFD-4E08-8F32-5AB4C2E83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140">
              <a:extLst>
                <a:ext uri="{FF2B5EF4-FFF2-40B4-BE49-F238E27FC236}">
                  <a16:creationId xmlns:a16="http://schemas.microsoft.com/office/drawing/2014/main" id="{52040A35-ED0B-4502-B393-79C6386CC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141">
              <a:extLst>
                <a:ext uri="{FF2B5EF4-FFF2-40B4-BE49-F238E27FC236}">
                  <a16:creationId xmlns:a16="http://schemas.microsoft.com/office/drawing/2014/main" id="{B86B4355-19BE-4214-9CE9-E57290890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142">
              <a:extLst>
                <a:ext uri="{FF2B5EF4-FFF2-40B4-BE49-F238E27FC236}">
                  <a16:creationId xmlns:a16="http://schemas.microsoft.com/office/drawing/2014/main" id="{552FACBD-D59C-4C97-A5D7-F0E4A783B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143">
              <a:extLst>
                <a:ext uri="{FF2B5EF4-FFF2-40B4-BE49-F238E27FC236}">
                  <a16:creationId xmlns:a16="http://schemas.microsoft.com/office/drawing/2014/main" id="{C0313BFF-3A97-4D84-83E9-CE2F943B7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144">
              <a:extLst>
                <a:ext uri="{FF2B5EF4-FFF2-40B4-BE49-F238E27FC236}">
                  <a16:creationId xmlns:a16="http://schemas.microsoft.com/office/drawing/2014/main" id="{A9879C3F-C5AF-40E6-9818-0D3854714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Rectangle 145">
              <a:extLst>
                <a:ext uri="{FF2B5EF4-FFF2-40B4-BE49-F238E27FC236}">
                  <a16:creationId xmlns:a16="http://schemas.microsoft.com/office/drawing/2014/main" id="{375B41A8-FEAC-4FA2-BEEF-7E162A5FF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Rectangle 146">
              <a:extLst>
                <a:ext uri="{FF2B5EF4-FFF2-40B4-BE49-F238E27FC236}">
                  <a16:creationId xmlns:a16="http://schemas.microsoft.com/office/drawing/2014/main" id="{41400C6E-5E6D-42EE-B6BD-0911F07D5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147">
              <a:extLst>
                <a:ext uri="{FF2B5EF4-FFF2-40B4-BE49-F238E27FC236}">
                  <a16:creationId xmlns:a16="http://schemas.microsoft.com/office/drawing/2014/main" id="{2F26D58B-333D-46A6-8374-768BA0A5F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148">
              <a:extLst>
                <a:ext uri="{FF2B5EF4-FFF2-40B4-BE49-F238E27FC236}">
                  <a16:creationId xmlns:a16="http://schemas.microsoft.com/office/drawing/2014/main" id="{DE41025D-7EED-43FE-8042-8DE26B5DA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149">
              <a:extLst>
                <a:ext uri="{FF2B5EF4-FFF2-40B4-BE49-F238E27FC236}">
                  <a16:creationId xmlns:a16="http://schemas.microsoft.com/office/drawing/2014/main" id="{E7D13720-C71B-47F1-8BE6-03B3F8B13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150">
              <a:extLst>
                <a:ext uri="{FF2B5EF4-FFF2-40B4-BE49-F238E27FC236}">
                  <a16:creationId xmlns:a16="http://schemas.microsoft.com/office/drawing/2014/main" id="{89BE14C3-EBBA-49BF-9E54-F5621AB53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151">
              <a:extLst>
                <a:ext uri="{FF2B5EF4-FFF2-40B4-BE49-F238E27FC236}">
                  <a16:creationId xmlns:a16="http://schemas.microsoft.com/office/drawing/2014/main" id="{8FCFDD1B-E96C-4D14-B86D-303FC647A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152">
              <a:extLst>
                <a:ext uri="{FF2B5EF4-FFF2-40B4-BE49-F238E27FC236}">
                  <a16:creationId xmlns:a16="http://schemas.microsoft.com/office/drawing/2014/main" id="{BAB1D231-A8A1-4601-8D9F-DA86D8AF5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153">
              <a:extLst>
                <a:ext uri="{FF2B5EF4-FFF2-40B4-BE49-F238E27FC236}">
                  <a16:creationId xmlns:a16="http://schemas.microsoft.com/office/drawing/2014/main" id="{BB8CBCA6-D43D-425C-B351-649DC2E42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154">
              <a:extLst>
                <a:ext uri="{FF2B5EF4-FFF2-40B4-BE49-F238E27FC236}">
                  <a16:creationId xmlns:a16="http://schemas.microsoft.com/office/drawing/2014/main" id="{BF4DE9CC-653A-427B-B62D-23F28B841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155">
              <a:extLst>
                <a:ext uri="{FF2B5EF4-FFF2-40B4-BE49-F238E27FC236}">
                  <a16:creationId xmlns:a16="http://schemas.microsoft.com/office/drawing/2014/main" id="{49B8BBB7-426E-4EDB-8266-296E7A860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156">
              <a:extLst>
                <a:ext uri="{FF2B5EF4-FFF2-40B4-BE49-F238E27FC236}">
                  <a16:creationId xmlns:a16="http://schemas.microsoft.com/office/drawing/2014/main" id="{577CBEF4-17C7-4FB6-A568-DBC978C4E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157">
              <a:extLst>
                <a:ext uri="{FF2B5EF4-FFF2-40B4-BE49-F238E27FC236}">
                  <a16:creationId xmlns:a16="http://schemas.microsoft.com/office/drawing/2014/main" id="{959661EC-60FA-44C2-A3C3-559BD3D0A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158">
              <a:extLst>
                <a:ext uri="{FF2B5EF4-FFF2-40B4-BE49-F238E27FC236}">
                  <a16:creationId xmlns:a16="http://schemas.microsoft.com/office/drawing/2014/main" id="{88F02F9A-8C95-416D-ACAD-62D01ADD7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159">
              <a:extLst>
                <a:ext uri="{FF2B5EF4-FFF2-40B4-BE49-F238E27FC236}">
                  <a16:creationId xmlns:a16="http://schemas.microsoft.com/office/drawing/2014/main" id="{FBA8ED41-7F89-4069-8A4D-357A03B16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160">
              <a:extLst>
                <a:ext uri="{FF2B5EF4-FFF2-40B4-BE49-F238E27FC236}">
                  <a16:creationId xmlns:a16="http://schemas.microsoft.com/office/drawing/2014/main" id="{B5B1778D-56ED-456B-AF5C-BBF2CEFF0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161">
              <a:extLst>
                <a:ext uri="{FF2B5EF4-FFF2-40B4-BE49-F238E27FC236}">
                  <a16:creationId xmlns:a16="http://schemas.microsoft.com/office/drawing/2014/main" id="{4FB66A34-A26B-41B6-B27A-64F9FFA7D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162">
              <a:extLst>
                <a:ext uri="{FF2B5EF4-FFF2-40B4-BE49-F238E27FC236}">
                  <a16:creationId xmlns:a16="http://schemas.microsoft.com/office/drawing/2014/main" id="{7CCD0A64-2BC9-4594-AA00-0E525FBE3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63">
              <a:extLst>
                <a:ext uri="{FF2B5EF4-FFF2-40B4-BE49-F238E27FC236}">
                  <a16:creationId xmlns:a16="http://schemas.microsoft.com/office/drawing/2014/main" id="{8CDD0318-6C3B-437B-9338-5790A2F44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164">
              <a:extLst>
                <a:ext uri="{FF2B5EF4-FFF2-40B4-BE49-F238E27FC236}">
                  <a16:creationId xmlns:a16="http://schemas.microsoft.com/office/drawing/2014/main" id="{3136CD34-B95E-4BE5-8ACF-0EC0FE011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165">
              <a:extLst>
                <a:ext uri="{FF2B5EF4-FFF2-40B4-BE49-F238E27FC236}">
                  <a16:creationId xmlns:a16="http://schemas.microsoft.com/office/drawing/2014/main" id="{0C81276B-E089-4FD1-86E3-606892A2D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Rectangle 166">
              <a:extLst>
                <a:ext uri="{FF2B5EF4-FFF2-40B4-BE49-F238E27FC236}">
                  <a16:creationId xmlns:a16="http://schemas.microsoft.com/office/drawing/2014/main" id="{24351A77-34FE-4FAE-AE92-AD0F64102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Rectangle 167">
              <a:extLst>
                <a:ext uri="{FF2B5EF4-FFF2-40B4-BE49-F238E27FC236}">
                  <a16:creationId xmlns:a16="http://schemas.microsoft.com/office/drawing/2014/main" id="{0542A13B-EBFD-4694-9FDF-AC9EA86BE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Rectangle 168">
              <a:extLst>
                <a:ext uri="{FF2B5EF4-FFF2-40B4-BE49-F238E27FC236}">
                  <a16:creationId xmlns:a16="http://schemas.microsoft.com/office/drawing/2014/main" id="{BF7AAF66-AB3B-4838-B2AD-21FAD3180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Rectangle 169">
              <a:extLst>
                <a:ext uri="{FF2B5EF4-FFF2-40B4-BE49-F238E27FC236}">
                  <a16:creationId xmlns:a16="http://schemas.microsoft.com/office/drawing/2014/main" id="{0A60ED1C-4325-4902-93AD-4A41A7E0C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Rectangle 170">
              <a:extLst>
                <a:ext uri="{FF2B5EF4-FFF2-40B4-BE49-F238E27FC236}">
                  <a16:creationId xmlns:a16="http://schemas.microsoft.com/office/drawing/2014/main" id="{A0C509F2-9D0C-4D90-BFD3-C4561C07A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Rectangle 171">
              <a:extLst>
                <a:ext uri="{FF2B5EF4-FFF2-40B4-BE49-F238E27FC236}">
                  <a16:creationId xmlns:a16="http://schemas.microsoft.com/office/drawing/2014/main" id="{C92F4D5F-6ACE-497B-926D-8460DA506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Rectangle 172">
              <a:extLst>
                <a:ext uri="{FF2B5EF4-FFF2-40B4-BE49-F238E27FC236}">
                  <a16:creationId xmlns:a16="http://schemas.microsoft.com/office/drawing/2014/main" id="{4C65A8EF-8B21-4785-ABD2-C31471EBE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Rectangle 173">
              <a:extLst>
                <a:ext uri="{FF2B5EF4-FFF2-40B4-BE49-F238E27FC236}">
                  <a16:creationId xmlns:a16="http://schemas.microsoft.com/office/drawing/2014/main" id="{7A70D0EE-41D2-4020-B696-E3B72C900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Rectangle 174">
              <a:extLst>
                <a:ext uri="{FF2B5EF4-FFF2-40B4-BE49-F238E27FC236}">
                  <a16:creationId xmlns:a16="http://schemas.microsoft.com/office/drawing/2014/main" id="{30DF39DE-8565-4CAF-B19B-21DB623E4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Rectangle 175">
              <a:extLst>
                <a:ext uri="{FF2B5EF4-FFF2-40B4-BE49-F238E27FC236}">
                  <a16:creationId xmlns:a16="http://schemas.microsoft.com/office/drawing/2014/main" id="{6F10C7F9-CF10-453D-8704-4D2BBC980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Rectangle 176">
              <a:extLst>
                <a:ext uri="{FF2B5EF4-FFF2-40B4-BE49-F238E27FC236}">
                  <a16:creationId xmlns:a16="http://schemas.microsoft.com/office/drawing/2014/main" id="{E07C12F6-D1C1-4653-8B2A-FF87476DA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Rectangle 177">
              <a:extLst>
                <a:ext uri="{FF2B5EF4-FFF2-40B4-BE49-F238E27FC236}">
                  <a16:creationId xmlns:a16="http://schemas.microsoft.com/office/drawing/2014/main" id="{FE366BB9-E882-4DC8-979D-3EA89E74C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Rectangle 178">
              <a:extLst>
                <a:ext uri="{FF2B5EF4-FFF2-40B4-BE49-F238E27FC236}">
                  <a16:creationId xmlns:a16="http://schemas.microsoft.com/office/drawing/2014/main" id="{5F8DAE57-0214-4805-A40B-54EE9FEDB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Rectangle 179">
              <a:extLst>
                <a:ext uri="{FF2B5EF4-FFF2-40B4-BE49-F238E27FC236}">
                  <a16:creationId xmlns:a16="http://schemas.microsoft.com/office/drawing/2014/main" id="{9BCDCD02-7D44-499F-846D-4688CAC1A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80">
              <a:extLst>
                <a:ext uri="{FF2B5EF4-FFF2-40B4-BE49-F238E27FC236}">
                  <a16:creationId xmlns:a16="http://schemas.microsoft.com/office/drawing/2014/main" id="{E3218EF7-3851-415B-911C-C88168D54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81">
              <a:extLst>
                <a:ext uri="{FF2B5EF4-FFF2-40B4-BE49-F238E27FC236}">
                  <a16:creationId xmlns:a16="http://schemas.microsoft.com/office/drawing/2014/main" id="{9E2990EA-EB26-4A09-B93F-03D8C551C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82">
              <a:extLst>
                <a:ext uri="{FF2B5EF4-FFF2-40B4-BE49-F238E27FC236}">
                  <a16:creationId xmlns:a16="http://schemas.microsoft.com/office/drawing/2014/main" id="{E50B59C9-8AE8-43CC-8477-4E96FF06A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Rectangle 183">
              <a:extLst>
                <a:ext uri="{FF2B5EF4-FFF2-40B4-BE49-F238E27FC236}">
                  <a16:creationId xmlns:a16="http://schemas.microsoft.com/office/drawing/2014/main" id="{03C500AC-E9EE-4335-80C9-09B2A083C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Rectangle 184">
              <a:extLst>
                <a:ext uri="{FF2B5EF4-FFF2-40B4-BE49-F238E27FC236}">
                  <a16:creationId xmlns:a16="http://schemas.microsoft.com/office/drawing/2014/main" id="{E8855312-29DB-426B-B095-5DBA11FBA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Rectangle 185">
              <a:extLst>
                <a:ext uri="{FF2B5EF4-FFF2-40B4-BE49-F238E27FC236}">
                  <a16:creationId xmlns:a16="http://schemas.microsoft.com/office/drawing/2014/main" id="{98DCBE49-1075-45ED-AEA2-46CC859AF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Rectangle 186">
              <a:extLst>
                <a:ext uri="{FF2B5EF4-FFF2-40B4-BE49-F238E27FC236}">
                  <a16:creationId xmlns:a16="http://schemas.microsoft.com/office/drawing/2014/main" id="{197974FE-C0EC-4FFC-8BDC-16D39B681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Rectangle 187">
              <a:extLst>
                <a:ext uri="{FF2B5EF4-FFF2-40B4-BE49-F238E27FC236}">
                  <a16:creationId xmlns:a16="http://schemas.microsoft.com/office/drawing/2014/main" id="{43837FF2-06A6-4274-AF83-13D8FE097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Rectangle 188">
              <a:extLst>
                <a:ext uri="{FF2B5EF4-FFF2-40B4-BE49-F238E27FC236}">
                  <a16:creationId xmlns:a16="http://schemas.microsoft.com/office/drawing/2014/main" id="{4D0F182D-FA67-451C-A55D-C4580AB9B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Rectangle 189">
              <a:extLst>
                <a:ext uri="{FF2B5EF4-FFF2-40B4-BE49-F238E27FC236}">
                  <a16:creationId xmlns:a16="http://schemas.microsoft.com/office/drawing/2014/main" id="{41ADE980-89AE-4A5C-A186-929F65C31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Rectangle 190">
              <a:extLst>
                <a:ext uri="{FF2B5EF4-FFF2-40B4-BE49-F238E27FC236}">
                  <a16:creationId xmlns:a16="http://schemas.microsoft.com/office/drawing/2014/main" id="{EF53E8AA-2F88-407C-BDD5-E626FCFE5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Rectangle 191">
              <a:extLst>
                <a:ext uri="{FF2B5EF4-FFF2-40B4-BE49-F238E27FC236}">
                  <a16:creationId xmlns:a16="http://schemas.microsoft.com/office/drawing/2014/main" id="{02385611-0E25-46E7-B2CC-FD36B3B90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Rectangle 192">
              <a:extLst>
                <a:ext uri="{FF2B5EF4-FFF2-40B4-BE49-F238E27FC236}">
                  <a16:creationId xmlns:a16="http://schemas.microsoft.com/office/drawing/2014/main" id="{95A16C1E-6297-48A4-AF8D-AD2BEC8B9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Rectangle 193">
              <a:extLst>
                <a:ext uri="{FF2B5EF4-FFF2-40B4-BE49-F238E27FC236}">
                  <a16:creationId xmlns:a16="http://schemas.microsoft.com/office/drawing/2014/main" id="{335AF9E1-4913-4D09-85A1-8953FD3CA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194">
              <a:extLst>
                <a:ext uri="{FF2B5EF4-FFF2-40B4-BE49-F238E27FC236}">
                  <a16:creationId xmlns:a16="http://schemas.microsoft.com/office/drawing/2014/main" id="{DB735231-420C-41BB-9039-663AA2C5C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195">
              <a:extLst>
                <a:ext uri="{FF2B5EF4-FFF2-40B4-BE49-F238E27FC236}">
                  <a16:creationId xmlns:a16="http://schemas.microsoft.com/office/drawing/2014/main" id="{03BDC5E9-E7A7-48C0-BB5D-A2E983A7C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196">
              <a:extLst>
                <a:ext uri="{FF2B5EF4-FFF2-40B4-BE49-F238E27FC236}">
                  <a16:creationId xmlns:a16="http://schemas.microsoft.com/office/drawing/2014/main" id="{1D068F89-9666-43BD-BF2A-9B128BC09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Rectangle 197">
              <a:extLst>
                <a:ext uri="{FF2B5EF4-FFF2-40B4-BE49-F238E27FC236}">
                  <a16:creationId xmlns:a16="http://schemas.microsoft.com/office/drawing/2014/main" id="{04782AA0-F3FD-4B16-BE39-698923D2B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Rectangle 198">
              <a:extLst>
                <a:ext uri="{FF2B5EF4-FFF2-40B4-BE49-F238E27FC236}">
                  <a16:creationId xmlns:a16="http://schemas.microsoft.com/office/drawing/2014/main" id="{5FE5F5BB-9A94-4A26-B653-379D7E12F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Rectangle 199">
              <a:extLst>
                <a:ext uri="{FF2B5EF4-FFF2-40B4-BE49-F238E27FC236}">
                  <a16:creationId xmlns:a16="http://schemas.microsoft.com/office/drawing/2014/main" id="{39532D02-5B6B-4E85-951E-D3F335581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Rectangle 200">
              <a:extLst>
                <a:ext uri="{FF2B5EF4-FFF2-40B4-BE49-F238E27FC236}">
                  <a16:creationId xmlns:a16="http://schemas.microsoft.com/office/drawing/2014/main" id="{56D9C4AB-F6D4-4655-BFD3-71E050E4D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Rectangle 201">
              <a:extLst>
                <a:ext uri="{FF2B5EF4-FFF2-40B4-BE49-F238E27FC236}">
                  <a16:creationId xmlns:a16="http://schemas.microsoft.com/office/drawing/2014/main" id="{F5AF335E-982D-472C-A3AF-73436B333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Rectangle 202">
              <a:extLst>
                <a:ext uri="{FF2B5EF4-FFF2-40B4-BE49-F238E27FC236}">
                  <a16:creationId xmlns:a16="http://schemas.microsoft.com/office/drawing/2014/main" id="{F3780CDE-54C5-41F2-8327-08357247A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Rectangle 203">
              <a:extLst>
                <a:ext uri="{FF2B5EF4-FFF2-40B4-BE49-F238E27FC236}">
                  <a16:creationId xmlns:a16="http://schemas.microsoft.com/office/drawing/2014/main" id="{7E141016-F6EA-491C-AF5D-1335EE42D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Rectangle 204">
              <a:extLst>
                <a:ext uri="{FF2B5EF4-FFF2-40B4-BE49-F238E27FC236}">
                  <a16:creationId xmlns:a16="http://schemas.microsoft.com/office/drawing/2014/main" id="{29CF2CD7-4E0E-4C69-BB73-25E2B28FE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Rectangle 205">
              <a:extLst>
                <a:ext uri="{FF2B5EF4-FFF2-40B4-BE49-F238E27FC236}">
                  <a16:creationId xmlns:a16="http://schemas.microsoft.com/office/drawing/2014/main" id="{267A5AE8-FAAE-447B-B4BB-3918B7231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206">
              <a:extLst>
                <a:ext uri="{FF2B5EF4-FFF2-40B4-BE49-F238E27FC236}">
                  <a16:creationId xmlns:a16="http://schemas.microsoft.com/office/drawing/2014/main" id="{75689C71-D528-4B67-86FA-8824B9D35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Rectangle 207">
              <a:extLst>
                <a:ext uri="{FF2B5EF4-FFF2-40B4-BE49-F238E27FC236}">
                  <a16:creationId xmlns:a16="http://schemas.microsoft.com/office/drawing/2014/main" id="{9336506A-05FA-443E-B5D9-145EB3384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208">
              <a:extLst>
                <a:ext uri="{FF2B5EF4-FFF2-40B4-BE49-F238E27FC236}">
                  <a16:creationId xmlns:a16="http://schemas.microsoft.com/office/drawing/2014/main" id="{6AF1055C-52DB-46FB-860D-1FC613560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Rectangle 209">
              <a:extLst>
                <a:ext uri="{FF2B5EF4-FFF2-40B4-BE49-F238E27FC236}">
                  <a16:creationId xmlns:a16="http://schemas.microsoft.com/office/drawing/2014/main" id="{3B2EBA6C-89AF-4E4D-AAA9-DE3442142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Rectangle 210">
              <a:extLst>
                <a:ext uri="{FF2B5EF4-FFF2-40B4-BE49-F238E27FC236}">
                  <a16:creationId xmlns:a16="http://schemas.microsoft.com/office/drawing/2014/main" id="{B17C03A2-557E-4BBF-A160-48FDC29EE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Rectangle 211">
              <a:extLst>
                <a:ext uri="{FF2B5EF4-FFF2-40B4-BE49-F238E27FC236}">
                  <a16:creationId xmlns:a16="http://schemas.microsoft.com/office/drawing/2014/main" id="{4B49FD30-069A-4B43-9C9C-FD9983414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Rectangle 212">
              <a:extLst>
                <a:ext uri="{FF2B5EF4-FFF2-40B4-BE49-F238E27FC236}">
                  <a16:creationId xmlns:a16="http://schemas.microsoft.com/office/drawing/2014/main" id="{84EEA019-BB1F-4913-B9D5-9D28E0152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Rectangle 213">
              <a:extLst>
                <a:ext uri="{FF2B5EF4-FFF2-40B4-BE49-F238E27FC236}">
                  <a16:creationId xmlns:a16="http://schemas.microsoft.com/office/drawing/2014/main" id="{429E800F-2844-40DE-A91C-AE52B4442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Rectangle 214">
              <a:extLst>
                <a:ext uri="{FF2B5EF4-FFF2-40B4-BE49-F238E27FC236}">
                  <a16:creationId xmlns:a16="http://schemas.microsoft.com/office/drawing/2014/main" id="{9A2BB6A2-7ED2-4DA6-A3EE-B3878C5BC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Rectangle 215">
              <a:extLst>
                <a:ext uri="{FF2B5EF4-FFF2-40B4-BE49-F238E27FC236}">
                  <a16:creationId xmlns:a16="http://schemas.microsoft.com/office/drawing/2014/main" id="{CBDB8B5C-A35B-4741-B50E-3DB67AF49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Rectangle 216">
              <a:extLst>
                <a:ext uri="{FF2B5EF4-FFF2-40B4-BE49-F238E27FC236}">
                  <a16:creationId xmlns:a16="http://schemas.microsoft.com/office/drawing/2014/main" id="{1C99852E-098A-41C5-B578-7D6EF68B8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Rectangle 217">
              <a:extLst>
                <a:ext uri="{FF2B5EF4-FFF2-40B4-BE49-F238E27FC236}">
                  <a16:creationId xmlns:a16="http://schemas.microsoft.com/office/drawing/2014/main" id="{429C7A50-460E-4CD0-9B85-E8BE732BC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Rectangle 218">
              <a:extLst>
                <a:ext uri="{FF2B5EF4-FFF2-40B4-BE49-F238E27FC236}">
                  <a16:creationId xmlns:a16="http://schemas.microsoft.com/office/drawing/2014/main" id="{782FCF2A-10D4-4EE1-BBDD-1E02B244B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Rectangle 219">
              <a:extLst>
                <a:ext uri="{FF2B5EF4-FFF2-40B4-BE49-F238E27FC236}">
                  <a16:creationId xmlns:a16="http://schemas.microsoft.com/office/drawing/2014/main" id="{B863EA51-0602-4535-8902-AFE6AB302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Rectangle 220">
              <a:extLst>
                <a:ext uri="{FF2B5EF4-FFF2-40B4-BE49-F238E27FC236}">
                  <a16:creationId xmlns:a16="http://schemas.microsoft.com/office/drawing/2014/main" id="{637504AE-6693-4DED-B598-2B67D3B84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Rectangle 221">
              <a:extLst>
                <a:ext uri="{FF2B5EF4-FFF2-40B4-BE49-F238E27FC236}">
                  <a16:creationId xmlns:a16="http://schemas.microsoft.com/office/drawing/2014/main" id="{1BBA9B2D-1F6E-415C-9AB2-4E40E7348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Rectangle 222">
              <a:extLst>
                <a:ext uri="{FF2B5EF4-FFF2-40B4-BE49-F238E27FC236}">
                  <a16:creationId xmlns:a16="http://schemas.microsoft.com/office/drawing/2014/main" id="{AD388E35-03B1-43D2-8455-C58D05BDE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Rectangle 223">
              <a:extLst>
                <a:ext uri="{FF2B5EF4-FFF2-40B4-BE49-F238E27FC236}">
                  <a16:creationId xmlns:a16="http://schemas.microsoft.com/office/drawing/2014/main" id="{059DF3D5-3D67-486A-90A7-E84DBBC94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Rectangle 224">
              <a:extLst>
                <a:ext uri="{FF2B5EF4-FFF2-40B4-BE49-F238E27FC236}">
                  <a16:creationId xmlns:a16="http://schemas.microsoft.com/office/drawing/2014/main" id="{EC95890F-D915-4F3E-B0C9-3B9A76228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Rectangle 225">
              <a:extLst>
                <a:ext uri="{FF2B5EF4-FFF2-40B4-BE49-F238E27FC236}">
                  <a16:creationId xmlns:a16="http://schemas.microsoft.com/office/drawing/2014/main" id="{354B9221-DF87-4C6E-AA32-E9E398EE1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Rectangle 226">
              <a:extLst>
                <a:ext uri="{FF2B5EF4-FFF2-40B4-BE49-F238E27FC236}">
                  <a16:creationId xmlns:a16="http://schemas.microsoft.com/office/drawing/2014/main" id="{3F8D08DF-4ABD-43D5-8F2F-63692993E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Rectangle 227">
              <a:extLst>
                <a:ext uri="{FF2B5EF4-FFF2-40B4-BE49-F238E27FC236}">
                  <a16:creationId xmlns:a16="http://schemas.microsoft.com/office/drawing/2014/main" id="{2F59530D-E58F-49ED-AC8C-D4EC62BBD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Rectangle 228">
              <a:extLst>
                <a:ext uri="{FF2B5EF4-FFF2-40B4-BE49-F238E27FC236}">
                  <a16:creationId xmlns:a16="http://schemas.microsoft.com/office/drawing/2014/main" id="{F21F391A-052E-4B8B-BA7A-FC29287D0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Rectangle 229">
              <a:extLst>
                <a:ext uri="{FF2B5EF4-FFF2-40B4-BE49-F238E27FC236}">
                  <a16:creationId xmlns:a16="http://schemas.microsoft.com/office/drawing/2014/main" id="{2B925087-A709-4E80-8869-0215035F3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Rectangle 230">
              <a:extLst>
                <a:ext uri="{FF2B5EF4-FFF2-40B4-BE49-F238E27FC236}">
                  <a16:creationId xmlns:a16="http://schemas.microsoft.com/office/drawing/2014/main" id="{E55E1BBF-8A61-4361-9592-8C8720602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Rectangle 231">
              <a:extLst>
                <a:ext uri="{FF2B5EF4-FFF2-40B4-BE49-F238E27FC236}">
                  <a16:creationId xmlns:a16="http://schemas.microsoft.com/office/drawing/2014/main" id="{3E0C30CC-5D5C-449C-82FE-A4465DFA4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Rectangle 232">
              <a:extLst>
                <a:ext uri="{FF2B5EF4-FFF2-40B4-BE49-F238E27FC236}">
                  <a16:creationId xmlns:a16="http://schemas.microsoft.com/office/drawing/2014/main" id="{B90BE63B-6739-4C51-9C4F-574BFED69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Rectangle 233">
              <a:extLst>
                <a:ext uri="{FF2B5EF4-FFF2-40B4-BE49-F238E27FC236}">
                  <a16:creationId xmlns:a16="http://schemas.microsoft.com/office/drawing/2014/main" id="{B9948851-815E-4160-A857-BC6D7DEDA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Rectangle 234">
              <a:extLst>
                <a:ext uri="{FF2B5EF4-FFF2-40B4-BE49-F238E27FC236}">
                  <a16:creationId xmlns:a16="http://schemas.microsoft.com/office/drawing/2014/main" id="{F29AC144-6F15-45EA-853C-29EDF6DCD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Rectangle 235">
              <a:extLst>
                <a:ext uri="{FF2B5EF4-FFF2-40B4-BE49-F238E27FC236}">
                  <a16:creationId xmlns:a16="http://schemas.microsoft.com/office/drawing/2014/main" id="{B5803E9A-509A-4FC4-90A9-A6DE4E371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Rectangle 236">
              <a:extLst>
                <a:ext uri="{FF2B5EF4-FFF2-40B4-BE49-F238E27FC236}">
                  <a16:creationId xmlns:a16="http://schemas.microsoft.com/office/drawing/2014/main" id="{FF1EE6C8-8FBF-4BA4-A5BB-1BA5A2970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" name="Rectangle 237">
              <a:extLst>
                <a:ext uri="{FF2B5EF4-FFF2-40B4-BE49-F238E27FC236}">
                  <a16:creationId xmlns:a16="http://schemas.microsoft.com/office/drawing/2014/main" id="{631A2A4A-13A0-4909-A9B6-5AC55F65A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Rectangle 238">
              <a:extLst>
                <a:ext uri="{FF2B5EF4-FFF2-40B4-BE49-F238E27FC236}">
                  <a16:creationId xmlns:a16="http://schemas.microsoft.com/office/drawing/2014/main" id="{57BE0CA9-25F9-4140-93A3-1FF2F64CD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Rectangle 239">
              <a:extLst>
                <a:ext uri="{FF2B5EF4-FFF2-40B4-BE49-F238E27FC236}">
                  <a16:creationId xmlns:a16="http://schemas.microsoft.com/office/drawing/2014/main" id="{DBFA1151-67B8-4DCF-BD8B-387C38D8B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Rectangle 240">
              <a:extLst>
                <a:ext uri="{FF2B5EF4-FFF2-40B4-BE49-F238E27FC236}">
                  <a16:creationId xmlns:a16="http://schemas.microsoft.com/office/drawing/2014/main" id="{B45CA3AD-00AA-486A-ABF0-532C76AF4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Rectangle 241">
              <a:extLst>
                <a:ext uri="{FF2B5EF4-FFF2-40B4-BE49-F238E27FC236}">
                  <a16:creationId xmlns:a16="http://schemas.microsoft.com/office/drawing/2014/main" id="{00C9DA71-6938-4400-BBCB-FD587233B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Rectangle 242">
              <a:extLst>
                <a:ext uri="{FF2B5EF4-FFF2-40B4-BE49-F238E27FC236}">
                  <a16:creationId xmlns:a16="http://schemas.microsoft.com/office/drawing/2014/main" id="{7C281188-6304-4561-9C17-6317549D5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Rectangle 243">
              <a:extLst>
                <a:ext uri="{FF2B5EF4-FFF2-40B4-BE49-F238E27FC236}">
                  <a16:creationId xmlns:a16="http://schemas.microsoft.com/office/drawing/2014/main" id="{F4BBC313-1249-407D-95DD-6CD7E4848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Rectangle 244">
              <a:extLst>
                <a:ext uri="{FF2B5EF4-FFF2-40B4-BE49-F238E27FC236}">
                  <a16:creationId xmlns:a16="http://schemas.microsoft.com/office/drawing/2014/main" id="{D52153DB-B4A3-4664-83CA-79EAB3D58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Rectangle 245">
              <a:extLst>
                <a:ext uri="{FF2B5EF4-FFF2-40B4-BE49-F238E27FC236}">
                  <a16:creationId xmlns:a16="http://schemas.microsoft.com/office/drawing/2014/main" id="{2CF8B7AA-05C6-45D5-A346-09B9A4322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Rectangle 246">
              <a:extLst>
                <a:ext uri="{FF2B5EF4-FFF2-40B4-BE49-F238E27FC236}">
                  <a16:creationId xmlns:a16="http://schemas.microsoft.com/office/drawing/2014/main" id="{F7C866E1-B2AA-4C0C-9BD2-037992F1B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Rectangle 247">
              <a:extLst>
                <a:ext uri="{FF2B5EF4-FFF2-40B4-BE49-F238E27FC236}">
                  <a16:creationId xmlns:a16="http://schemas.microsoft.com/office/drawing/2014/main" id="{FAB22634-F22C-4760-A49B-7D7BB565C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Rectangle 248">
              <a:extLst>
                <a:ext uri="{FF2B5EF4-FFF2-40B4-BE49-F238E27FC236}">
                  <a16:creationId xmlns:a16="http://schemas.microsoft.com/office/drawing/2014/main" id="{9FF2C836-1158-4BF4-9ADF-09ADA3ED3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Rectangle 249">
              <a:extLst>
                <a:ext uri="{FF2B5EF4-FFF2-40B4-BE49-F238E27FC236}">
                  <a16:creationId xmlns:a16="http://schemas.microsoft.com/office/drawing/2014/main" id="{0A58C7C3-BE71-4B67-B678-6A1D5031D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Rectangle 250">
              <a:extLst>
                <a:ext uri="{FF2B5EF4-FFF2-40B4-BE49-F238E27FC236}">
                  <a16:creationId xmlns:a16="http://schemas.microsoft.com/office/drawing/2014/main" id="{75746FF2-660F-4534-8B55-09F50DAB2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Rectangle 251">
              <a:extLst>
                <a:ext uri="{FF2B5EF4-FFF2-40B4-BE49-F238E27FC236}">
                  <a16:creationId xmlns:a16="http://schemas.microsoft.com/office/drawing/2014/main" id="{E0177667-604A-4262-9344-3D6BB9389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" name="Rectangle 252">
              <a:extLst>
                <a:ext uri="{FF2B5EF4-FFF2-40B4-BE49-F238E27FC236}">
                  <a16:creationId xmlns:a16="http://schemas.microsoft.com/office/drawing/2014/main" id="{1055A086-46CE-415E-8434-71E2587A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Rectangle 253">
              <a:extLst>
                <a:ext uri="{FF2B5EF4-FFF2-40B4-BE49-F238E27FC236}">
                  <a16:creationId xmlns:a16="http://schemas.microsoft.com/office/drawing/2014/main" id="{3AD2EEC3-2475-4546-A3C0-6FF6FEBA9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Rectangle 254">
              <a:extLst>
                <a:ext uri="{FF2B5EF4-FFF2-40B4-BE49-F238E27FC236}">
                  <a16:creationId xmlns:a16="http://schemas.microsoft.com/office/drawing/2014/main" id="{149BD505-95C9-4687-B3FF-2B8E679A6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Rectangle 255">
              <a:extLst>
                <a:ext uri="{FF2B5EF4-FFF2-40B4-BE49-F238E27FC236}">
                  <a16:creationId xmlns:a16="http://schemas.microsoft.com/office/drawing/2014/main" id="{F8C6AADA-292D-475B-8C57-C22EC0197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Rectangle 256">
              <a:extLst>
                <a:ext uri="{FF2B5EF4-FFF2-40B4-BE49-F238E27FC236}">
                  <a16:creationId xmlns:a16="http://schemas.microsoft.com/office/drawing/2014/main" id="{6567F545-340D-4E98-9024-5B4C63881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Rectangle 257">
              <a:extLst>
                <a:ext uri="{FF2B5EF4-FFF2-40B4-BE49-F238E27FC236}">
                  <a16:creationId xmlns:a16="http://schemas.microsoft.com/office/drawing/2014/main" id="{158111F8-5051-4D08-968A-3975E7F0D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Rectangle 258">
              <a:extLst>
                <a:ext uri="{FF2B5EF4-FFF2-40B4-BE49-F238E27FC236}">
                  <a16:creationId xmlns:a16="http://schemas.microsoft.com/office/drawing/2014/main" id="{95477BC7-6065-4361-8A49-E09C370C2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Rectangle 259">
              <a:extLst>
                <a:ext uri="{FF2B5EF4-FFF2-40B4-BE49-F238E27FC236}">
                  <a16:creationId xmlns:a16="http://schemas.microsoft.com/office/drawing/2014/main" id="{9A84A5BB-B29C-480D-AA09-D15707935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Rectangle 260">
              <a:extLst>
                <a:ext uri="{FF2B5EF4-FFF2-40B4-BE49-F238E27FC236}">
                  <a16:creationId xmlns:a16="http://schemas.microsoft.com/office/drawing/2014/main" id="{B1936A94-C18D-4DED-A8BA-6E8B93851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Rectangle 261">
              <a:extLst>
                <a:ext uri="{FF2B5EF4-FFF2-40B4-BE49-F238E27FC236}">
                  <a16:creationId xmlns:a16="http://schemas.microsoft.com/office/drawing/2014/main" id="{2E1E751D-A8F0-40CB-AE6C-0ACE4E570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Rectangle 262">
              <a:extLst>
                <a:ext uri="{FF2B5EF4-FFF2-40B4-BE49-F238E27FC236}">
                  <a16:creationId xmlns:a16="http://schemas.microsoft.com/office/drawing/2014/main" id="{4117603F-F306-4F46-9E42-8B321E07B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Rectangle 263">
              <a:extLst>
                <a:ext uri="{FF2B5EF4-FFF2-40B4-BE49-F238E27FC236}">
                  <a16:creationId xmlns:a16="http://schemas.microsoft.com/office/drawing/2014/main" id="{A46BD23A-D2EB-4F19-A842-6BFAABBFC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Rectangle 264">
              <a:extLst>
                <a:ext uri="{FF2B5EF4-FFF2-40B4-BE49-F238E27FC236}">
                  <a16:creationId xmlns:a16="http://schemas.microsoft.com/office/drawing/2014/main" id="{28E08D9C-00AF-4856-AB48-A48A3341D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Rectangle 265">
              <a:extLst>
                <a:ext uri="{FF2B5EF4-FFF2-40B4-BE49-F238E27FC236}">
                  <a16:creationId xmlns:a16="http://schemas.microsoft.com/office/drawing/2014/main" id="{078D231B-8668-4304-9FA2-F1145EBB4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Rectangle 266">
              <a:extLst>
                <a:ext uri="{FF2B5EF4-FFF2-40B4-BE49-F238E27FC236}">
                  <a16:creationId xmlns:a16="http://schemas.microsoft.com/office/drawing/2014/main" id="{DE1B40C8-1351-4227-A5AD-013935C61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Rectangle 267">
              <a:extLst>
                <a:ext uri="{FF2B5EF4-FFF2-40B4-BE49-F238E27FC236}">
                  <a16:creationId xmlns:a16="http://schemas.microsoft.com/office/drawing/2014/main" id="{061ED2B9-D1DF-42F3-90FB-959A8EE80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Rectangle 268">
              <a:extLst>
                <a:ext uri="{FF2B5EF4-FFF2-40B4-BE49-F238E27FC236}">
                  <a16:creationId xmlns:a16="http://schemas.microsoft.com/office/drawing/2014/main" id="{571A94C4-0864-44A6-A66F-571E5892B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Rectangle 269">
              <a:extLst>
                <a:ext uri="{FF2B5EF4-FFF2-40B4-BE49-F238E27FC236}">
                  <a16:creationId xmlns:a16="http://schemas.microsoft.com/office/drawing/2014/main" id="{5ADB55B2-E105-45A2-9F37-64531B2BD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Rectangle 270">
              <a:extLst>
                <a:ext uri="{FF2B5EF4-FFF2-40B4-BE49-F238E27FC236}">
                  <a16:creationId xmlns:a16="http://schemas.microsoft.com/office/drawing/2014/main" id="{9E954AB8-1E75-4B88-84F1-B41A63F8C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Rectangle 271">
              <a:extLst>
                <a:ext uri="{FF2B5EF4-FFF2-40B4-BE49-F238E27FC236}">
                  <a16:creationId xmlns:a16="http://schemas.microsoft.com/office/drawing/2014/main" id="{18EAD39F-5303-47C9-869A-2A5AF8591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Rectangle 272">
              <a:extLst>
                <a:ext uri="{FF2B5EF4-FFF2-40B4-BE49-F238E27FC236}">
                  <a16:creationId xmlns:a16="http://schemas.microsoft.com/office/drawing/2014/main" id="{219897A8-C6F0-4BD8-8589-D37ADA7F3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Rectangle 273">
              <a:extLst>
                <a:ext uri="{FF2B5EF4-FFF2-40B4-BE49-F238E27FC236}">
                  <a16:creationId xmlns:a16="http://schemas.microsoft.com/office/drawing/2014/main" id="{6ECB1DAC-5354-427B-96A8-8DFA13947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Rectangle 274">
              <a:extLst>
                <a:ext uri="{FF2B5EF4-FFF2-40B4-BE49-F238E27FC236}">
                  <a16:creationId xmlns:a16="http://schemas.microsoft.com/office/drawing/2014/main" id="{D7CBD25D-B49A-45E0-A334-781204DF7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" name="Rectangle 275">
              <a:extLst>
                <a:ext uri="{FF2B5EF4-FFF2-40B4-BE49-F238E27FC236}">
                  <a16:creationId xmlns:a16="http://schemas.microsoft.com/office/drawing/2014/main" id="{B2C15B08-8A28-47B2-BEE1-BED60EF34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276">
              <a:extLst>
                <a:ext uri="{FF2B5EF4-FFF2-40B4-BE49-F238E27FC236}">
                  <a16:creationId xmlns:a16="http://schemas.microsoft.com/office/drawing/2014/main" id="{85DD5CCC-EEC6-4B08-B52D-3B731A2D2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277">
              <a:extLst>
                <a:ext uri="{FF2B5EF4-FFF2-40B4-BE49-F238E27FC236}">
                  <a16:creationId xmlns:a16="http://schemas.microsoft.com/office/drawing/2014/main" id="{494B721E-3568-4F62-A61B-5A0C8D711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278">
              <a:extLst>
                <a:ext uri="{FF2B5EF4-FFF2-40B4-BE49-F238E27FC236}">
                  <a16:creationId xmlns:a16="http://schemas.microsoft.com/office/drawing/2014/main" id="{F6276DA5-0FF9-4E56-8DF4-2B5A18EA0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279">
              <a:extLst>
                <a:ext uri="{FF2B5EF4-FFF2-40B4-BE49-F238E27FC236}">
                  <a16:creationId xmlns:a16="http://schemas.microsoft.com/office/drawing/2014/main" id="{31E17C3E-C41D-4A77-B331-B398747C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280">
              <a:extLst>
                <a:ext uri="{FF2B5EF4-FFF2-40B4-BE49-F238E27FC236}">
                  <a16:creationId xmlns:a16="http://schemas.microsoft.com/office/drawing/2014/main" id="{ECEE910D-E11A-4B2A-A16B-DBD1199E7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281">
              <a:extLst>
                <a:ext uri="{FF2B5EF4-FFF2-40B4-BE49-F238E27FC236}">
                  <a16:creationId xmlns:a16="http://schemas.microsoft.com/office/drawing/2014/main" id="{32DC2B3E-25FE-42EE-B9B3-D6FBF91F8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282">
              <a:extLst>
                <a:ext uri="{FF2B5EF4-FFF2-40B4-BE49-F238E27FC236}">
                  <a16:creationId xmlns:a16="http://schemas.microsoft.com/office/drawing/2014/main" id="{F78C336C-E552-47FA-90FD-E8C8DA46A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283">
              <a:extLst>
                <a:ext uri="{FF2B5EF4-FFF2-40B4-BE49-F238E27FC236}">
                  <a16:creationId xmlns:a16="http://schemas.microsoft.com/office/drawing/2014/main" id="{ADB871CF-6C57-4BB1-9291-985AAFB31C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284">
              <a:extLst>
                <a:ext uri="{FF2B5EF4-FFF2-40B4-BE49-F238E27FC236}">
                  <a16:creationId xmlns:a16="http://schemas.microsoft.com/office/drawing/2014/main" id="{63CF34E3-6EF9-40C8-AAED-79CAA8CB5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285">
              <a:extLst>
                <a:ext uri="{FF2B5EF4-FFF2-40B4-BE49-F238E27FC236}">
                  <a16:creationId xmlns:a16="http://schemas.microsoft.com/office/drawing/2014/main" id="{38B72969-48BC-47CB-B209-5DC36D6A9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286">
              <a:extLst>
                <a:ext uri="{FF2B5EF4-FFF2-40B4-BE49-F238E27FC236}">
                  <a16:creationId xmlns:a16="http://schemas.microsoft.com/office/drawing/2014/main" id="{14A4C824-5979-4723-AD5D-39DAB4EAF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Rectangle 287">
              <a:extLst>
                <a:ext uri="{FF2B5EF4-FFF2-40B4-BE49-F238E27FC236}">
                  <a16:creationId xmlns:a16="http://schemas.microsoft.com/office/drawing/2014/main" id="{7AC03583-3AE1-4B91-A97A-505001956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Rectangle 288">
              <a:extLst>
                <a:ext uri="{FF2B5EF4-FFF2-40B4-BE49-F238E27FC236}">
                  <a16:creationId xmlns:a16="http://schemas.microsoft.com/office/drawing/2014/main" id="{A0DB4706-5319-44AE-8C89-F5B57CFB3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Rectangle 289">
              <a:extLst>
                <a:ext uri="{FF2B5EF4-FFF2-40B4-BE49-F238E27FC236}">
                  <a16:creationId xmlns:a16="http://schemas.microsoft.com/office/drawing/2014/main" id="{FFFAB3F5-A93F-4033-BC2B-DE77D8187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Rectangle 290">
              <a:extLst>
                <a:ext uri="{FF2B5EF4-FFF2-40B4-BE49-F238E27FC236}">
                  <a16:creationId xmlns:a16="http://schemas.microsoft.com/office/drawing/2014/main" id="{1EED4F86-A882-4EEF-A6BF-44859C35B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Rectangle 291">
              <a:extLst>
                <a:ext uri="{FF2B5EF4-FFF2-40B4-BE49-F238E27FC236}">
                  <a16:creationId xmlns:a16="http://schemas.microsoft.com/office/drawing/2014/main" id="{834C76FF-0FD6-4C33-B63B-DEEB92526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Rectangle 292">
              <a:extLst>
                <a:ext uri="{FF2B5EF4-FFF2-40B4-BE49-F238E27FC236}">
                  <a16:creationId xmlns:a16="http://schemas.microsoft.com/office/drawing/2014/main" id="{46954E94-F9E3-4EFF-B9BF-787482D0C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Rectangle 293">
              <a:extLst>
                <a:ext uri="{FF2B5EF4-FFF2-40B4-BE49-F238E27FC236}">
                  <a16:creationId xmlns:a16="http://schemas.microsoft.com/office/drawing/2014/main" id="{5632DFA0-AC01-48EE-AB18-151932D55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Rectangle 294">
              <a:extLst>
                <a:ext uri="{FF2B5EF4-FFF2-40B4-BE49-F238E27FC236}">
                  <a16:creationId xmlns:a16="http://schemas.microsoft.com/office/drawing/2014/main" id="{DDE3C9F0-252A-4671-AA5F-E23844328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Rectangle 295">
              <a:extLst>
                <a:ext uri="{FF2B5EF4-FFF2-40B4-BE49-F238E27FC236}">
                  <a16:creationId xmlns:a16="http://schemas.microsoft.com/office/drawing/2014/main" id="{CFD4E7D1-A6B8-4C88-AB06-A5B531AD3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Rectangle 296">
              <a:extLst>
                <a:ext uri="{FF2B5EF4-FFF2-40B4-BE49-F238E27FC236}">
                  <a16:creationId xmlns:a16="http://schemas.microsoft.com/office/drawing/2014/main" id="{8AB005B7-5F1F-4E2E-A18C-EAA803F7C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Rectangle 297">
              <a:extLst>
                <a:ext uri="{FF2B5EF4-FFF2-40B4-BE49-F238E27FC236}">
                  <a16:creationId xmlns:a16="http://schemas.microsoft.com/office/drawing/2014/main" id="{2ED710C0-44B0-4602-B425-411B19A65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Rectangle 298">
              <a:extLst>
                <a:ext uri="{FF2B5EF4-FFF2-40B4-BE49-F238E27FC236}">
                  <a16:creationId xmlns:a16="http://schemas.microsoft.com/office/drawing/2014/main" id="{EC043076-282E-4A14-A3F1-A6264A999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Rectangle 299">
              <a:extLst>
                <a:ext uri="{FF2B5EF4-FFF2-40B4-BE49-F238E27FC236}">
                  <a16:creationId xmlns:a16="http://schemas.microsoft.com/office/drawing/2014/main" id="{3C5E523D-B9A0-427A-8694-279FBD22A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Rectangle 300">
              <a:extLst>
                <a:ext uri="{FF2B5EF4-FFF2-40B4-BE49-F238E27FC236}">
                  <a16:creationId xmlns:a16="http://schemas.microsoft.com/office/drawing/2014/main" id="{CE456B0D-7B55-4079-BB47-E0DD2AF83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Rectangle 301">
              <a:extLst>
                <a:ext uri="{FF2B5EF4-FFF2-40B4-BE49-F238E27FC236}">
                  <a16:creationId xmlns:a16="http://schemas.microsoft.com/office/drawing/2014/main" id="{BAD8156A-120C-4191-8114-5A4D26D4D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" name="Rectangle 302">
              <a:extLst>
                <a:ext uri="{FF2B5EF4-FFF2-40B4-BE49-F238E27FC236}">
                  <a16:creationId xmlns:a16="http://schemas.microsoft.com/office/drawing/2014/main" id="{5CDD8FD7-273D-4D5D-AB5F-8B265D1C3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Rectangle 303">
              <a:extLst>
                <a:ext uri="{FF2B5EF4-FFF2-40B4-BE49-F238E27FC236}">
                  <a16:creationId xmlns:a16="http://schemas.microsoft.com/office/drawing/2014/main" id="{C64E4683-C309-45F0-A7B8-0FDA0A2A3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Rectangle 304">
              <a:extLst>
                <a:ext uri="{FF2B5EF4-FFF2-40B4-BE49-F238E27FC236}">
                  <a16:creationId xmlns:a16="http://schemas.microsoft.com/office/drawing/2014/main" id="{4965F279-03B8-4FDD-B4A0-109F41644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" name="Rectangle 305">
              <a:extLst>
                <a:ext uri="{FF2B5EF4-FFF2-40B4-BE49-F238E27FC236}">
                  <a16:creationId xmlns:a16="http://schemas.microsoft.com/office/drawing/2014/main" id="{4B22BD0E-707C-4793-A462-8D33E428E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Rectangle 306">
              <a:extLst>
                <a:ext uri="{FF2B5EF4-FFF2-40B4-BE49-F238E27FC236}">
                  <a16:creationId xmlns:a16="http://schemas.microsoft.com/office/drawing/2014/main" id="{2CC8BD3F-9C99-49FB-8C81-033E51F1C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Rectangle 307">
              <a:extLst>
                <a:ext uri="{FF2B5EF4-FFF2-40B4-BE49-F238E27FC236}">
                  <a16:creationId xmlns:a16="http://schemas.microsoft.com/office/drawing/2014/main" id="{A493D6EC-B7D3-4FB6-98F3-CA83F9572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" name="Rectangle 308">
              <a:extLst>
                <a:ext uri="{FF2B5EF4-FFF2-40B4-BE49-F238E27FC236}">
                  <a16:creationId xmlns:a16="http://schemas.microsoft.com/office/drawing/2014/main" id="{62511373-D148-48CA-9FAD-4A9521CB1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Rectangle 309">
              <a:extLst>
                <a:ext uri="{FF2B5EF4-FFF2-40B4-BE49-F238E27FC236}">
                  <a16:creationId xmlns:a16="http://schemas.microsoft.com/office/drawing/2014/main" id="{C64BB6DB-85C6-441B-8DA5-E5CF81DFE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Rectangle 310">
              <a:extLst>
                <a:ext uri="{FF2B5EF4-FFF2-40B4-BE49-F238E27FC236}">
                  <a16:creationId xmlns:a16="http://schemas.microsoft.com/office/drawing/2014/main" id="{61441EF5-64A3-4DA4-AD2F-ACC79C98D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Rectangle 311">
              <a:extLst>
                <a:ext uri="{FF2B5EF4-FFF2-40B4-BE49-F238E27FC236}">
                  <a16:creationId xmlns:a16="http://schemas.microsoft.com/office/drawing/2014/main" id="{5381F33B-90C1-4870-B643-B86CCBD4A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Rectangle 312">
              <a:extLst>
                <a:ext uri="{FF2B5EF4-FFF2-40B4-BE49-F238E27FC236}">
                  <a16:creationId xmlns:a16="http://schemas.microsoft.com/office/drawing/2014/main" id="{661801D6-170E-4A8E-9FC6-153979045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Rectangle 313">
              <a:extLst>
                <a:ext uri="{FF2B5EF4-FFF2-40B4-BE49-F238E27FC236}">
                  <a16:creationId xmlns:a16="http://schemas.microsoft.com/office/drawing/2014/main" id="{5BBDF75C-3A14-423C-9AE7-BC6822CF3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Rectangle 314">
              <a:extLst>
                <a:ext uri="{FF2B5EF4-FFF2-40B4-BE49-F238E27FC236}">
                  <a16:creationId xmlns:a16="http://schemas.microsoft.com/office/drawing/2014/main" id="{A83D970A-42B6-48A2-8573-819D93BBE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Rectangle 315">
              <a:extLst>
                <a:ext uri="{FF2B5EF4-FFF2-40B4-BE49-F238E27FC236}">
                  <a16:creationId xmlns:a16="http://schemas.microsoft.com/office/drawing/2014/main" id="{F39FBE94-153E-43EC-B94D-610E7FCC8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Rectangle 316">
              <a:extLst>
                <a:ext uri="{FF2B5EF4-FFF2-40B4-BE49-F238E27FC236}">
                  <a16:creationId xmlns:a16="http://schemas.microsoft.com/office/drawing/2014/main" id="{7CAB38F2-66AF-4EE4-91F9-5D644FED9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" name="Rectangle 317">
              <a:extLst>
                <a:ext uri="{FF2B5EF4-FFF2-40B4-BE49-F238E27FC236}">
                  <a16:creationId xmlns:a16="http://schemas.microsoft.com/office/drawing/2014/main" id="{6181BF7B-AAD2-4B47-B023-BFB8A0A85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Rectangle 318">
              <a:extLst>
                <a:ext uri="{FF2B5EF4-FFF2-40B4-BE49-F238E27FC236}">
                  <a16:creationId xmlns:a16="http://schemas.microsoft.com/office/drawing/2014/main" id="{9308591E-5E44-4A6C-BFE0-74069760C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Rectangle 319">
              <a:extLst>
                <a:ext uri="{FF2B5EF4-FFF2-40B4-BE49-F238E27FC236}">
                  <a16:creationId xmlns:a16="http://schemas.microsoft.com/office/drawing/2014/main" id="{01C3E254-A872-472E-9D93-912D09707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" name="Rectangle 320">
              <a:extLst>
                <a:ext uri="{FF2B5EF4-FFF2-40B4-BE49-F238E27FC236}">
                  <a16:creationId xmlns:a16="http://schemas.microsoft.com/office/drawing/2014/main" id="{8DC410C8-EAC5-4BEE-B4CE-0430EA414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Rectangle 321">
              <a:extLst>
                <a:ext uri="{FF2B5EF4-FFF2-40B4-BE49-F238E27FC236}">
                  <a16:creationId xmlns:a16="http://schemas.microsoft.com/office/drawing/2014/main" id="{3E23E329-1E23-4049-B4F9-94B24FDC2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Rectangle 322">
              <a:extLst>
                <a:ext uri="{FF2B5EF4-FFF2-40B4-BE49-F238E27FC236}">
                  <a16:creationId xmlns:a16="http://schemas.microsoft.com/office/drawing/2014/main" id="{30DDB2A7-F2E5-4958-A47E-15F2FDA79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" name="Rectangle 323">
              <a:extLst>
                <a:ext uri="{FF2B5EF4-FFF2-40B4-BE49-F238E27FC236}">
                  <a16:creationId xmlns:a16="http://schemas.microsoft.com/office/drawing/2014/main" id="{F8F16908-22FA-4094-BBA9-3C4D4BEBE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Rectangle 324">
              <a:extLst>
                <a:ext uri="{FF2B5EF4-FFF2-40B4-BE49-F238E27FC236}">
                  <a16:creationId xmlns:a16="http://schemas.microsoft.com/office/drawing/2014/main" id="{34DDA2BC-4386-47CB-AE3A-E8986A68C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Rectangle 325">
              <a:extLst>
                <a:ext uri="{FF2B5EF4-FFF2-40B4-BE49-F238E27FC236}">
                  <a16:creationId xmlns:a16="http://schemas.microsoft.com/office/drawing/2014/main" id="{0B962CD3-E9FA-4FC3-BB04-98E2607A6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" name="Rectangle 326">
              <a:extLst>
                <a:ext uri="{FF2B5EF4-FFF2-40B4-BE49-F238E27FC236}">
                  <a16:creationId xmlns:a16="http://schemas.microsoft.com/office/drawing/2014/main" id="{A9A7B9DD-B6FE-48E1-A04F-114761BD8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Rectangle 327">
              <a:extLst>
                <a:ext uri="{FF2B5EF4-FFF2-40B4-BE49-F238E27FC236}">
                  <a16:creationId xmlns:a16="http://schemas.microsoft.com/office/drawing/2014/main" id="{A4BF52F1-4853-4255-BBF1-032C86885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Rectangle 328">
              <a:extLst>
                <a:ext uri="{FF2B5EF4-FFF2-40B4-BE49-F238E27FC236}">
                  <a16:creationId xmlns:a16="http://schemas.microsoft.com/office/drawing/2014/main" id="{97A83C34-C96C-4B47-9775-EB32A9166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" name="Rectangle 329">
              <a:extLst>
                <a:ext uri="{FF2B5EF4-FFF2-40B4-BE49-F238E27FC236}">
                  <a16:creationId xmlns:a16="http://schemas.microsoft.com/office/drawing/2014/main" id="{052C1CD7-68B9-41B3-B1F3-B45183ED6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Rectangle 330">
              <a:extLst>
                <a:ext uri="{FF2B5EF4-FFF2-40B4-BE49-F238E27FC236}">
                  <a16:creationId xmlns:a16="http://schemas.microsoft.com/office/drawing/2014/main" id="{FE81F0FE-5F38-4EBE-A72C-1BF29C301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Rectangle 331">
              <a:extLst>
                <a:ext uri="{FF2B5EF4-FFF2-40B4-BE49-F238E27FC236}">
                  <a16:creationId xmlns:a16="http://schemas.microsoft.com/office/drawing/2014/main" id="{636B162B-DFD0-42E9-A7BB-9D5C87096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" name="Rectangle 332">
              <a:extLst>
                <a:ext uri="{FF2B5EF4-FFF2-40B4-BE49-F238E27FC236}">
                  <a16:creationId xmlns:a16="http://schemas.microsoft.com/office/drawing/2014/main" id="{D3246216-1B7E-4361-8711-F2899DDB7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Rectangle 333">
              <a:extLst>
                <a:ext uri="{FF2B5EF4-FFF2-40B4-BE49-F238E27FC236}">
                  <a16:creationId xmlns:a16="http://schemas.microsoft.com/office/drawing/2014/main" id="{1B0C30EE-4DA3-4CE8-BD4B-E05546A87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Rectangle 334">
              <a:extLst>
                <a:ext uri="{FF2B5EF4-FFF2-40B4-BE49-F238E27FC236}">
                  <a16:creationId xmlns:a16="http://schemas.microsoft.com/office/drawing/2014/main" id="{217F34A1-96E6-498A-A3D8-BC232BC74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" name="Rectangle 335">
              <a:extLst>
                <a:ext uri="{FF2B5EF4-FFF2-40B4-BE49-F238E27FC236}">
                  <a16:creationId xmlns:a16="http://schemas.microsoft.com/office/drawing/2014/main" id="{D395FB45-6188-4B6E-A161-BA0910A8A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Rectangle 336">
              <a:extLst>
                <a:ext uri="{FF2B5EF4-FFF2-40B4-BE49-F238E27FC236}">
                  <a16:creationId xmlns:a16="http://schemas.microsoft.com/office/drawing/2014/main" id="{CC2049F2-2518-4AB5-B75F-76B7A9E48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Rectangle 337">
              <a:extLst>
                <a:ext uri="{FF2B5EF4-FFF2-40B4-BE49-F238E27FC236}">
                  <a16:creationId xmlns:a16="http://schemas.microsoft.com/office/drawing/2014/main" id="{AC4A895C-ED21-4E0D-9B6A-8E29067F4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" name="Rectangle 338">
              <a:extLst>
                <a:ext uri="{FF2B5EF4-FFF2-40B4-BE49-F238E27FC236}">
                  <a16:creationId xmlns:a16="http://schemas.microsoft.com/office/drawing/2014/main" id="{D046A7D2-8FF7-4A78-91A4-D5BE4EC77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Rectangle 339">
              <a:extLst>
                <a:ext uri="{FF2B5EF4-FFF2-40B4-BE49-F238E27FC236}">
                  <a16:creationId xmlns:a16="http://schemas.microsoft.com/office/drawing/2014/main" id="{70330C14-3E09-4AD1-9381-E3EE6F146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Rectangle 340">
              <a:extLst>
                <a:ext uri="{FF2B5EF4-FFF2-40B4-BE49-F238E27FC236}">
                  <a16:creationId xmlns:a16="http://schemas.microsoft.com/office/drawing/2014/main" id="{AF088EFD-377B-400B-A48F-F69A175C7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" name="Rectangle 341">
              <a:extLst>
                <a:ext uri="{FF2B5EF4-FFF2-40B4-BE49-F238E27FC236}">
                  <a16:creationId xmlns:a16="http://schemas.microsoft.com/office/drawing/2014/main" id="{CC02CE35-0F95-4C99-BC84-44E9ABBA9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Rectangle 342">
              <a:extLst>
                <a:ext uri="{FF2B5EF4-FFF2-40B4-BE49-F238E27FC236}">
                  <a16:creationId xmlns:a16="http://schemas.microsoft.com/office/drawing/2014/main" id="{74726FAB-9BC1-4C50-8980-526EB4143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Rectangle 343">
              <a:extLst>
                <a:ext uri="{FF2B5EF4-FFF2-40B4-BE49-F238E27FC236}">
                  <a16:creationId xmlns:a16="http://schemas.microsoft.com/office/drawing/2014/main" id="{C329FA0D-96E9-404D-9352-C31EE3FFF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" name="Rectangle 344">
              <a:extLst>
                <a:ext uri="{FF2B5EF4-FFF2-40B4-BE49-F238E27FC236}">
                  <a16:creationId xmlns:a16="http://schemas.microsoft.com/office/drawing/2014/main" id="{43713002-768B-4C60-AF02-456DB7FC3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Rectangle 345">
              <a:extLst>
                <a:ext uri="{FF2B5EF4-FFF2-40B4-BE49-F238E27FC236}">
                  <a16:creationId xmlns:a16="http://schemas.microsoft.com/office/drawing/2014/main" id="{31639AAD-F5E8-43D0-9AF6-5C6626F21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Rectangle 346">
              <a:extLst>
                <a:ext uri="{FF2B5EF4-FFF2-40B4-BE49-F238E27FC236}">
                  <a16:creationId xmlns:a16="http://schemas.microsoft.com/office/drawing/2014/main" id="{994F6949-500F-4F3C-8619-2913DC608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" name="Rectangle 347">
              <a:extLst>
                <a:ext uri="{FF2B5EF4-FFF2-40B4-BE49-F238E27FC236}">
                  <a16:creationId xmlns:a16="http://schemas.microsoft.com/office/drawing/2014/main" id="{67E31030-978A-4F39-A4B5-6EC5F726F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Rectangle 348">
              <a:extLst>
                <a:ext uri="{FF2B5EF4-FFF2-40B4-BE49-F238E27FC236}">
                  <a16:creationId xmlns:a16="http://schemas.microsoft.com/office/drawing/2014/main" id="{607EEF9D-B0CE-4590-8513-FFA441A06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Rectangle 349">
              <a:extLst>
                <a:ext uri="{FF2B5EF4-FFF2-40B4-BE49-F238E27FC236}">
                  <a16:creationId xmlns:a16="http://schemas.microsoft.com/office/drawing/2014/main" id="{49CDD969-7182-4F2C-92FF-1E32DF131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" name="Rectangle 350">
              <a:extLst>
                <a:ext uri="{FF2B5EF4-FFF2-40B4-BE49-F238E27FC236}">
                  <a16:creationId xmlns:a16="http://schemas.microsoft.com/office/drawing/2014/main" id="{0A8F5901-DA61-4D4C-8A73-56BAD2086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Rectangle 351">
              <a:extLst>
                <a:ext uri="{FF2B5EF4-FFF2-40B4-BE49-F238E27FC236}">
                  <a16:creationId xmlns:a16="http://schemas.microsoft.com/office/drawing/2014/main" id="{B19EC623-836E-409A-84B4-161248210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Rectangle 352">
              <a:extLst>
                <a:ext uri="{FF2B5EF4-FFF2-40B4-BE49-F238E27FC236}">
                  <a16:creationId xmlns:a16="http://schemas.microsoft.com/office/drawing/2014/main" id="{26AD4FD1-84B2-427A-9EDC-EA5A28939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" name="Rectangle 353">
              <a:extLst>
                <a:ext uri="{FF2B5EF4-FFF2-40B4-BE49-F238E27FC236}">
                  <a16:creationId xmlns:a16="http://schemas.microsoft.com/office/drawing/2014/main" id="{867485C7-1467-44C2-B87E-EBD922F42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Rectangle 354">
              <a:extLst>
                <a:ext uri="{FF2B5EF4-FFF2-40B4-BE49-F238E27FC236}">
                  <a16:creationId xmlns:a16="http://schemas.microsoft.com/office/drawing/2014/main" id="{E3617060-5EB2-47AA-B553-F604C9DF0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Rectangle 355">
              <a:extLst>
                <a:ext uri="{FF2B5EF4-FFF2-40B4-BE49-F238E27FC236}">
                  <a16:creationId xmlns:a16="http://schemas.microsoft.com/office/drawing/2014/main" id="{08A68430-9DFE-4DD1-B149-94A582796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" name="Rectangle 356">
              <a:extLst>
                <a:ext uri="{FF2B5EF4-FFF2-40B4-BE49-F238E27FC236}">
                  <a16:creationId xmlns:a16="http://schemas.microsoft.com/office/drawing/2014/main" id="{68BFB6F1-FC28-4EF0-8B49-2693849DC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Rectangle 357">
              <a:extLst>
                <a:ext uri="{FF2B5EF4-FFF2-40B4-BE49-F238E27FC236}">
                  <a16:creationId xmlns:a16="http://schemas.microsoft.com/office/drawing/2014/main" id="{D68966C3-702C-4BC0-84A7-08402E57B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Rectangle 358">
              <a:extLst>
                <a:ext uri="{FF2B5EF4-FFF2-40B4-BE49-F238E27FC236}">
                  <a16:creationId xmlns:a16="http://schemas.microsoft.com/office/drawing/2014/main" id="{C0ECE78E-AF49-4E02-8D93-001F724E0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" name="Rectangle 359">
              <a:extLst>
                <a:ext uri="{FF2B5EF4-FFF2-40B4-BE49-F238E27FC236}">
                  <a16:creationId xmlns:a16="http://schemas.microsoft.com/office/drawing/2014/main" id="{3128AD19-04DB-48DF-8D48-DE0CFEB12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Rectangle 360">
              <a:extLst>
                <a:ext uri="{FF2B5EF4-FFF2-40B4-BE49-F238E27FC236}">
                  <a16:creationId xmlns:a16="http://schemas.microsoft.com/office/drawing/2014/main" id="{D63F5375-7D2E-45E5-B77E-374042ED1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Rectangle 361">
              <a:extLst>
                <a:ext uri="{FF2B5EF4-FFF2-40B4-BE49-F238E27FC236}">
                  <a16:creationId xmlns:a16="http://schemas.microsoft.com/office/drawing/2014/main" id="{47169E36-17FE-45A9-9C5F-9D71AE4CB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" name="Rectangle 362">
              <a:extLst>
                <a:ext uri="{FF2B5EF4-FFF2-40B4-BE49-F238E27FC236}">
                  <a16:creationId xmlns:a16="http://schemas.microsoft.com/office/drawing/2014/main" id="{B4C92A25-6F9A-4311-BC4A-C065E25A0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Rectangle 363">
              <a:extLst>
                <a:ext uri="{FF2B5EF4-FFF2-40B4-BE49-F238E27FC236}">
                  <a16:creationId xmlns:a16="http://schemas.microsoft.com/office/drawing/2014/main" id="{DAFBD61A-AC71-49E5-AF3F-1C6EA5696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Rectangle 364">
              <a:extLst>
                <a:ext uri="{FF2B5EF4-FFF2-40B4-BE49-F238E27FC236}">
                  <a16:creationId xmlns:a16="http://schemas.microsoft.com/office/drawing/2014/main" id="{42328003-57B5-43FC-A31F-8E5EA6E8D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" name="Rectangle 365">
              <a:extLst>
                <a:ext uri="{FF2B5EF4-FFF2-40B4-BE49-F238E27FC236}">
                  <a16:creationId xmlns:a16="http://schemas.microsoft.com/office/drawing/2014/main" id="{EA6E3160-E4DF-4455-A69D-E63E56105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Rectangle 366">
              <a:extLst>
                <a:ext uri="{FF2B5EF4-FFF2-40B4-BE49-F238E27FC236}">
                  <a16:creationId xmlns:a16="http://schemas.microsoft.com/office/drawing/2014/main" id="{7BBCE2F2-2B4C-4027-B120-873AFDA99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Rectangle 367">
              <a:extLst>
                <a:ext uri="{FF2B5EF4-FFF2-40B4-BE49-F238E27FC236}">
                  <a16:creationId xmlns:a16="http://schemas.microsoft.com/office/drawing/2014/main" id="{48E48D58-4C99-4471-A92A-394BA4AAA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Rectangle 368">
              <a:extLst>
                <a:ext uri="{FF2B5EF4-FFF2-40B4-BE49-F238E27FC236}">
                  <a16:creationId xmlns:a16="http://schemas.microsoft.com/office/drawing/2014/main" id="{27EFDB57-6D22-4870-B0EC-C91DDB0CF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Rectangle 369">
              <a:extLst>
                <a:ext uri="{FF2B5EF4-FFF2-40B4-BE49-F238E27FC236}">
                  <a16:creationId xmlns:a16="http://schemas.microsoft.com/office/drawing/2014/main" id="{2B46DE0F-6D38-423D-99CE-D0EAC7072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Rectangle 370">
              <a:extLst>
                <a:ext uri="{FF2B5EF4-FFF2-40B4-BE49-F238E27FC236}">
                  <a16:creationId xmlns:a16="http://schemas.microsoft.com/office/drawing/2014/main" id="{F0BD58D3-79F7-470D-A43A-E91E84C2F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Rectangle 371">
              <a:extLst>
                <a:ext uri="{FF2B5EF4-FFF2-40B4-BE49-F238E27FC236}">
                  <a16:creationId xmlns:a16="http://schemas.microsoft.com/office/drawing/2014/main" id="{25DE9727-9EA4-48C9-BE85-462AC37CF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Rectangle 372">
              <a:extLst>
                <a:ext uri="{FF2B5EF4-FFF2-40B4-BE49-F238E27FC236}">
                  <a16:creationId xmlns:a16="http://schemas.microsoft.com/office/drawing/2014/main" id="{3A0BDB08-899B-45EB-A743-5417C892A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Rectangle 373">
              <a:extLst>
                <a:ext uri="{FF2B5EF4-FFF2-40B4-BE49-F238E27FC236}">
                  <a16:creationId xmlns:a16="http://schemas.microsoft.com/office/drawing/2014/main" id="{96297FCF-F35D-426D-9B9D-BE7E88D4D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" name="Rectangle 374">
              <a:extLst>
                <a:ext uri="{FF2B5EF4-FFF2-40B4-BE49-F238E27FC236}">
                  <a16:creationId xmlns:a16="http://schemas.microsoft.com/office/drawing/2014/main" id="{62CDB14A-E410-402D-95B6-DFE549A19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Rectangle 375">
              <a:extLst>
                <a:ext uri="{FF2B5EF4-FFF2-40B4-BE49-F238E27FC236}">
                  <a16:creationId xmlns:a16="http://schemas.microsoft.com/office/drawing/2014/main" id="{2F52DE39-1591-45A0-9057-5FDF49CB2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Rectangle 376">
              <a:extLst>
                <a:ext uri="{FF2B5EF4-FFF2-40B4-BE49-F238E27FC236}">
                  <a16:creationId xmlns:a16="http://schemas.microsoft.com/office/drawing/2014/main" id="{1ACFE906-7081-4A0A-BE0B-CE94E13FF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" name="Rectangle 377">
              <a:extLst>
                <a:ext uri="{FF2B5EF4-FFF2-40B4-BE49-F238E27FC236}">
                  <a16:creationId xmlns:a16="http://schemas.microsoft.com/office/drawing/2014/main" id="{D5F46E62-A837-4766-950E-3E35558CB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Rectangle 378">
              <a:extLst>
                <a:ext uri="{FF2B5EF4-FFF2-40B4-BE49-F238E27FC236}">
                  <a16:creationId xmlns:a16="http://schemas.microsoft.com/office/drawing/2014/main" id="{D0858AB2-ACCA-40D7-B9CA-90A2F9FBB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Rectangle 379">
              <a:extLst>
                <a:ext uri="{FF2B5EF4-FFF2-40B4-BE49-F238E27FC236}">
                  <a16:creationId xmlns:a16="http://schemas.microsoft.com/office/drawing/2014/main" id="{1D05AEB2-A5B2-4D08-B93B-5AFD83ADE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" name="Rectangle 380">
              <a:extLst>
                <a:ext uri="{FF2B5EF4-FFF2-40B4-BE49-F238E27FC236}">
                  <a16:creationId xmlns:a16="http://schemas.microsoft.com/office/drawing/2014/main" id="{F7E58267-BC2A-4D01-AB85-AF4652D93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Rectangle 381">
              <a:extLst>
                <a:ext uri="{FF2B5EF4-FFF2-40B4-BE49-F238E27FC236}">
                  <a16:creationId xmlns:a16="http://schemas.microsoft.com/office/drawing/2014/main" id="{7FF4A9D8-ACA5-48C1-A857-197B93AA3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Rectangle 382">
              <a:extLst>
                <a:ext uri="{FF2B5EF4-FFF2-40B4-BE49-F238E27FC236}">
                  <a16:creationId xmlns:a16="http://schemas.microsoft.com/office/drawing/2014/main" id="{F09D5B51-3C66-422B-86B7-B6FB30B1D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" name="Rectangle 383">
              <a:extLst>
                <a:ext uri="{FF2B5EF4-FFF2-40B4-BE49-F238E27FC236}">
                  <a16:creationId xmlns:a16="http://schemas.microsoft.com/office/drawing/2014/main" id="{32E5029E-7332-4B3E-9EBF-903FBFECF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Rectangle 384">
              <a:extLst>
                <a:ext uri="{FF2B5EF4-FFF2-40B4-BE49-F238E27FC236}">
                  <a16:creationId xmlns:a16="http://schemas.microsoft.com/office/drawing/2014/main" id="{664A8785-ECF5-4492-AE28-1563BB01B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Rectangle 385">
              <a:extLst>
                <a:ext uri="{FF2B5EF4-FFF2-40B4-BE49-F238E27FC236}">
                  <a16:creationId xmlns:a16="http://schemas.microsoft.com/office/drawing/2014/main" id="{38FAA6B5-5C9F-414D-868D-346129639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" name="Rectangle 386">
              <a:extLst>
                <a:ext uri="{FF2B5EF4-FFF2-40B4-BE49-F238E27FC236}">
                  <a16:creationId xmlns:a16="http://schemas.microsoft.com/office/drawing/2014/main" id="{0C60BD17-07C6-49FB-82CC-FE0FAE34C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Rectangle 387">
              <a:extLst>
                <a:ext uri="{FF2B5EF4-FFF2-40B4-BE49-F238E27FC236}">
                  <a16:creationId xmlns:a16="http://schemas.microsoft.com/office/drawing/2014/main" id="{62AB2D36-6CAF-472E-98DE-CF447AE2D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Rectangle 388">
              <a:extLst>
                <a:ext uri="{FF2B5EF4-FFF2-40B4-BE49-F238E27FC236}">
                  <a16:creationId xmlns:a16="http://schemas.microsoft.com/office/drawing/2014/main" id="{A1223982-3A6E-42E3-8828-DB944F2E7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" name="Rectangle 389">
              <a:extLst>
                <a:ext uri="{FF2B5EF4-FFF2-40B4-BE49-F238E27FC236}">
                  <a16:creationId xmlns:a16="http://schemas.microsoft.com/office/drawing/2014/main" id="{0B44BE4E-DB30-469D-9A5F-F3F10C7DF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Rectangle 390">
              <a:extLst>
                <a:ext uri="{FF2B5EF4-FFF2-40B4-BE49-F238E27FC236}">
                  <a16:creationId xmlns:a16="http://schemas.microsoft.com/office/drawing/2014/main" id="{9E45F94F-2D1A-4839-8E15-647B3418B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Rectangle 391">
              <a:extLst>
                <a:ext uri="{FF2B5EF4-FFF2-40B4-BE49-F238E27FC236}">
                  <a16:creationId xmlns:a16="http://schemas.microsoft.com/office/drawing/2014/main" id="{E247B732-D4AB-4A76-BEA0-D4655F006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Rectangle 392">
              <a:extLst>
                <a:ext uri="{FF2B5EF4-FFF2-40B4-BE49-F238E27FC236}">
                  <a16:creationId xmlns:a16="http://schemas.microsoft.com/office/drawing/2014/main" id="{B89BD8B7-F71C-4368-9FDA-91BA9B940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Rectangle 393">
              <a:extLst>
                <a:ext uri="{FF2B5EF4-FFF2-40B4-BE49-F238E27FC236}">
                  <a16:creationId xmlns:a16="http://schemas.microsoft.com/office/drawing/2014/main" id="{4B1AFBA4-9091-4EBA-8223-6A111CF2F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Rectangle 394">
              <a:extLst>
                <a:ext uri="{FF2B5EF4-FFF2-40B4-BE49-F238E27FC236}">
                  <a16:creationId xmlns:a16="http://schemas.microsoft.com/office/drawing/2014/main" id="{72EE1C90-3BAD-4169-A786-42015CEC5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Rectangle 395">
              <a:extLst>
                <a:ext uri="{FF2B5EF4-FFF2-40B4-BE49-F238E27FC236}">
                  <a16:creationId xmlns:a16="http://schemas.microsoft.com/office/drawing/2014/main" id="{80419607-7091-4710-A025-C1DF3A5BC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Rectangle 396">
              <a:extLst>
                <a:ext uri="{FF2B5EF4-FFF2-40B4-BE49-F238E27FC236}">
                  <a16:creationId xmlns:a16="http://schemas.microsoft.com/office/drawing/2014/main" id="{4B9986BE-8E72-4940-9E62-3E1298AA1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Rectangle 397">
              <a:extLst>
                <a:ext uri="{FF2B5EF4-FFF2-40B4-BE49-F238E27FC236}">
                  <a16:creationId xmlns:a16="http://schemas.microsoft.com/office/drawing/2014/main" id="{A3D2051A-2C76-4B0D-BAB7-16FFA0113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Rectangle 398">
              <a:extLst>
                <a:ext uri="{FF2B5EF4-FFF2-40B4-BE49-F238E27FC236}">
                  <a16:creationId xmlns:a16="http://schemas.microsoft.com/office/drawing/2014/main" id="{9A96D35A-40CF-48BC-859F-81B72F192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Rectangle 399">
              <a:extLst>
                <a:ext uri="{FF2B5EF4-FFF2-40B4-BE49-F238E27FC236}">
                  <a16:creationId xmlns:a16="http://schemas.microsoft.com/office/drawing/2014/main" id="{9ABA8FC7-C35C-4944-96ED-AC13B9767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Rectangle 400">
              <a:extLst>
                <a:ext uri="{FF2B5EF4-FFF2-40B4-BE49-F238E27FC236}">
                  <a16:creationId xmlns:a16="http://schemas.microsoft.com/office/drawing/2014/main" id="{09453305-2045-4E1E-8928-305F35B3C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Rectangle 401">
              <a:extLst>
                <a:ext uri="{FF2B5EF4-FFF2-40B4-BE49-F238E27FC236}">
                  <a16:creationId xmlns:a16="http://schemas.microsoft.com/office/drawing/2014/main" id="{FEC2B3FE-843F-4D3B-8CB3-1EBCB2B26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Rectangle 402">
              <a:extLst>
                <a:ext uri="{FF2B5EF4-FFF2-40B4-BE49-F238E27FC236}">
                  <a16:creationId xmlns:a16="http://schemas.microsoft.com/office/drawing/2014/main" id="{0B576594-8E5B-4B8D-9982-3E0F7AB12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Rectangle 403">
              <a:extLst>
                <a:ext uri="{FF2B5EF4-FFF2-40B4-BE49-F238E27FC236}">
                  <a16:creationId xmlns:a16="http://schemas.microsoft.com/office/drawing/2014/main" id="{D23807B2-F900-4FCB-B2BB-E2449420C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Rectangle 404">
              <a:extLst>
                <a:ext uri="{FF2B5EF4-FFF2-40B4-BE49-F238E27FC236}">
                  <a16:creationId xmlns:a16="http://schemas.microsoft.com/office/drawing/2014/main" id="{13783205-ACD8-43D8-A176-53FC6AAE8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Rectangle 405">
              <a:extLst>
                <a:ext uri="{FF2B5EF4-FFF2-40B4-BE49-F238E27FC236}">
                  <a16:creationId xmlns:a16="http://schemas.microsoft.com/office/drawing/2014/main" id="{3E588341-CCF0-4059-9D62-6B0B11650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Rectangle 406">
              <a:extLst>
                <a:ext uri="{FF2B5EF4-FFF2-40B4-BE49-F238E27FC236}">
                  <a16:creationId xmlns:a16="http://schemas.microsoft.com/office/drawing/2014/main" id="{54F2EDF2-0AED-4C8A-A72B-B36163C46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" name="Rectangle 407">
              <a:extLst>
                <a:ext uri="{FF2B5EF4-FFF2-40B4-BE49-F238E27FC236}">
                  <a16:creationId xmlns:a16="http://schemas.microsoft.com/office/drawing/2014/main" id="{3210B0C3-839C-4558-9A89-46929AF47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8" name="471 Grupo">
            <a:extLst>
              <a:ext uri="{FF2B5EF4-FFF2-40B4-BE49-F238E27FC236}">
                <a16:creationId xmlns:a16="http://schemas.microsoft.com/office/drawing/2014/main" id="{31BB544E-5803-40D5-B604-3D5D59FFDFD1}"/>
              </a:ext>
            </a:extLst>
          </p:cNvPr>
          <p:cNvGrpSpPr/>
          <p:nvPr/>
        </p:nvGrpSpPr>
        <p:grpSpPr>
          <a:xfrm>
            <a:off x="3736405" y="736900"/>
            <a:ext cx="4984755" cy="4984756"/>
            <a:chOff x="3486151" y="933452"/>
            <a:chExt cx="4984755" cy="4984756"/>
          </a:xfrm>
        </p:grpSpPr>
        <p:sp>
          <p:nvSpPr>
            <p:cNvPr id="409" name="Line 408">
              <a:extLst>
                <a:ext uri="{FF2B5EF4-FFF2-40B4-BE49-F238E27FC236}">
                  <a16:creationId xmlns:a16="http://schemas.microsoft.com/office/drawing/2014/main" id="{F98D8396-1224-4C09-A1BD-A39864BE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" name="Line 409">
              <a:extLst>
                <a:ext uri="{FF2B5EF4-FFF2-40B4-BE49-F238E27FC236}">
                  <a16:creationId xmlns:a16="http://schemas.microsoft.com/office/drawing/2014/main" id="{0A00DDDD-1ABA-406B-AF5C-D9B6265A2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1" name="472 Grupo">
            <a:extLst>
              <a:ext uri="{FF2B5EF4-FFF2-40B4-BE49-F238E27FC236}">
                <a16:creationId xmlns:a16="http://schemas.microsoft.com/office/drawing/2014/main" id="{6189B154-52C0-47BD-8D4B-E48409588EB1}"/>
              </a:ext>
            </a:extLst>
          </p:cNvPr>
          <p:cNvGrpSpPr/>
          <p:nvPr/>
        </p:nvGrpSpPr>
        <p:grpSpPr>
          <a:xfrm>
            <a:off x="3450654" y="260648"/>
            <a:ext cx="5657850" cy="5648325"/>
            <a:chOff x="3200400" y="457200"/>
            <a:chExt cx="5657850" cy="5648325"/>
          </a:xfrm>
        </p:grpSpPr>
        <p:sp>
          <p:nvSpPr>
            <p:cNvPr id="412" name="Text Box 433">
              <a:extLst>
                <a:ext uri="{FF2B5EF4-FFF2-40B4-BE49-F238E27FC236}">
                  <a16:creationId xmlns:a16="http://schemas.microsoft.com/office/drawing/2014/main" id="{3D857CCB-1464-4B4A-A7A9-09C7A8444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413" name="470 Grupo">
              <a:extLst>
                <a:ext uri="{FF2B5EF4-FFF2-40B4-BE49-F238E27FC236}">
                  <a16:creationId xmlns:a16="http://schemas.microsoft.com/office/drawing/2014/main" id="{0DE99124-AE1A-41AF-967D-B4A4436EFB6D}"/>
                </a:ext>
              </a:extLst>
            </p:cNvPr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414" name="Text Box 411">
                <a:extLst>
                  <a:ext uri="{FF2B5EF4-FFF2-40B4-BE49-F238E27FC236}">
                    <a16:creationId xmlns:a16="http://schemas.microsoft.com/office/drawing/2014/main" id="{6A9A3FAA-3710-46DF-BF82-C7A920A57B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415" name="Text Box 412">
                <a:extLst>
                  <a:ext uri="{FF2B5EF4-FFF2-40B4-BE49-F238E27FC236}">
                    <a16:creationId xmlns:a16="http://schemas.microsoft.com/office/drawing/2014/main" id="{D653B03E-92BB-4C2C-A833-E63E05D4E1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416" name="Text Box 413">
                <a:extLst>
                  <a:ext uri="{FF2B5EF4-FFF2-40B4-BE49-F238E27FC236}">
                    <a16:creationId xmlns:a16="http://schemas.microsoft.com/office/drawing/2014/main" id="{F3FABE7B-C3F1-4FAB-A450-CA611D60DE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417" name="Text Box 414">
                <a:extLst>
                  <a:ext uri="{FF2B5EF4-FFF2-40B4-BE49-F238E27FC236}">
                    <a16:creationId xmlns:a16="http://schemas.microsoft.com/office/drawing/2014/main" id="{0FA852EF-1183-4AE7-B065-AC8B143F2B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418" name="Text Box 415">
                <a:extLst>
                  <a:ext uri="{FF2B5EF4-FFF2-40B4-BE49-F238E27FC236}">
                    <a16:creationId xmlns:a16="http://schemas.microsoft.com/office/drawing/2014/main" id="{E42B4016-9025-4B3B-BB48-0989A664CC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419" name="Text Box 416">
                <a:extLst>
                  <a:ext uri="{FF2B5EF4-FFF2-40B4-BE49-F238E27FC236}">
                    <a16:creationId xmlns:a16="http://schemas.microsoft.com/office/drawing/2014/main" id="{77D34099-B93E-453A-A7B6-2C2AC715CB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420" name="Text Box 417">
                <a:extLst>
                  <a:ext uri="{FF2B5EF4-FFF2-40B4-BE49-F238E27FC236}">
                    <a16:creationId xmlns:a16="http://schemas.microsoft.com/office/drawing/2014/main" id="{B0D6E040-DF07-4501-8C0C-4551EB3FBF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421" name="Text Box 418">
                <a:extLst>
                  <a:ext uri="{FF2B5EF4-FFF2-40B4-BE49-F238E27FC236}">
                    <a16:creationId xmlns:a16="http://schemas.microsoft.com/office/drawing/2014/main" id="{82566501-C399-47A1-9405-1D170871A8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422" name="Text Box 419">
                <a:extLst>
                  <a:ext uri="{FF2B5EF4-FFF2-40B4-BE49-F238E27FC236}">
                    <a16:creationId xmlns:a16="http://schemas.microsoft.com/office/drawing/2014/main" id="{B263E377-790A-4344-A06F-ED49B0E6D0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423" name="Text Box 420">
                <a:extLst>
                  <a:ext uri="{FF2B5EF4-FFF2-40B4-BE49-F238E27FC236}">
                    <a16:creationId xmlns:a16="http://schemas.microsoft.com/office/drawing/2014/main" id="{ED64732C-AADD-4B5C-B4D8-4A7E81E7D0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424" name="Text Box 421">
                <a:extLst>
                  <a:ext uri="{FF2B5EF4-FFF2-40B4-BE49-F238E27FC236}">
                    <a16:creationId xmlns:a16="http://schemas.microsoft.com/office/drawing/2014/main" id="{15ED3E17-4B70-4117-8B8F-33317936F8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425" name="Text Box 422">
                <a:extLst>
                  <a:ext uri="{FF2B5EF4-FFF2-40B4-BE49-F238E27FC236}">
                    <a16:creationId xmlns:a16="http://schemas.microsoft.com/office/drawing/2014/main" id="{F7E7CF5A-DF7D-412C-B338-304A33AF25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426" name="Text Box 423">
                <a:extLst>
                  <a:ext uri="{FF2B5EF4-FFF2-40B4-BE49-F238E27FC236}">
                    <a16:creationId xmlns:a16="http://schemas.microsoft.com/office/drawing/2014/main" id="{FA4E2B98-B457-4149-BDD0-EDCE4C3814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427" name="Text Box 424">
                <a:extLst>
                  <a:ext uri="{FF2B5EF4-FFF2-40B4-BE49-F238E27FC236}">
                    <a16:creationId xmlns:a16="http://schemas.microsoft.com/office/drawing/2014/main" id="{E3F8E4D2-E4D0-4295-A8DF-75751487D5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428" name="Text Box 425">
                <a:extLst>
                  <a:ext uri="{FF2B5EF4-FFF2-40B4-BE49-F238E27FC236}">
                    <a16:creationId xmlns:a16="http://schemas.microsoft.com/office/drawing/2014/main" id="{0543E61E-F072-412A-A2A4-8549C00227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429" name="Text Box 426">
                <a:extLst>
                  <a:ext uri="{FF2B5EF4-FFF2-40B4-BE49-F238E27FC236}">
                    <a16:creationId xmlns:a16="http://schemas.microsoft.com/office/drawing/2014/main" id="{B83D33DA-0E40-474A-8133-BD5BC90DB6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430" name="Text Box 427">
                <a:extLst>
                  <a:ext uri="{FF2B5EF4-FFF2-40B4-BE49-F238E27FC236}">
                    <a16:creationId xmlns:a16="http://schemas.microsoft.com/office/drawing/2014/main" id="{30C775FC-B1AA-4942-9BFB-B00FC7E96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431" name="Text Box 428">
                <a:extLst>
                  <a:ext uri="{FF2B5EF4-FFF2-40B4-BE49-F238E27FC236}">
                    <a16:creationId xmlns:a16="http://schemas.microsoft.com/office/drawing/2014/main" id="{387125A8-AAA2-44BC-A08F-C96D29EE8E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432" name="Text Box 429">
                <a:extLst>
                  <a:ext uri="{FF2B5EF4-FFF2-40B4-BE49-F238E27FC236}">
                    <a16:creationId xmlns:a16="http://schemas.microsoft.com/office/drawing/2014/main" id="{7EC2AE82-96DB-487A-9B17-6985C41277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433" name="Text Box 430">
                <a:extLst>
                  <a:ext uri="{FF2B5EF4-FFF2-40B4-BE49-F238E27FC236}">
                    <a16:creationId xmlns:a16="http://schemas.microsoft.com/office/drawing/2014/main" id="{81BF6C08-ACB2-438D-BAA8-BEC0CB75BF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434" name="Text Box 431">
                <a:extLst>
                  <a:ext uri="{FF2B5EF4-FFF2-40B4-BE49-F238E27FC236}">
                    <a16:creationId xmlns:a16="http://schemas.microsoft.com/office/drawing/2014/main" id="{4493A57A-986A-4E5F-B684-35621A6823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435" name="Text Box 432">
                <a:extLst>
                  <a:ext uri="{FF2B5EF4-FFF2-40B4-BE49-F238E27FC236}">
                    <a16:creationId xmlns:a16="http://schemas.microsoft.com/office/drawing/2014/main" id="{531954D4-6772-48F6-9007-882B33AF02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436" name="Text Box 434">
                <a:extLst>
                  <a:ext uri="{FF2B5EF4-FFF2-40B4-BE49-F238E27FC236}">
                    <a16:creationId xmlns:a16="http://schemas.microsoft.com/office/drawing/2014/main" id="{96A92CD0-6D0D-4263-B2F2-DBAF66F805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437" name="Text Box 435">
                <a:extLst>
                  <a:ext uri="{FF2B5EF4-FFF2-40B4-BE49-F238E27FC236}">
                    <a16:creationId xmlns:a16="http://schemas.microsoft.com/office/drawing/2014/main" id="{77788FE3-0886-415A-85AE-018B3BC9F7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438" name="Text Box 436">
                <a:extLst>
                  <a:ext uri="{FF2B5EF4-FFF2-40B4-BE49-F238E27FC236}">
                    <a16:creationId xmlns:a16="http://schemas.microsoft.com/office/drawing/2014/main" id="{1334D031-B61B-4304-87E9-0FC2E284AE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439" name="Text Box 437">
                <a:extLst>
                  <a:ext uri="{FF2B5EF4-FFF2-40B4-BE49-F238E27FC236}">
                    <a16:creationId xmlns:a16="http://schemas.microsoft.com/office/drawing/2014/main" id="{3BB6E52E-26A7-4D9C-9E5A-6A39836DFC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440" name="Text Box 438">
                <a:extLst>
                  <a:ext uri="{FF2B5EF4-FFF2-40B4-BE49-F238E27FC236}">
                    <a16:creationId xmlns:a16="http://schemas.microsoft.com/office/drawing/2014/main" id="{B6463CFB-254B-426E-8993-37A99C1492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441" name="Text Box 439">
                <a:extLst>
                  <a:ext uri="{FF2B5EF4-FFF2-40B4-BE49-F238E27FC236}">
                    <a16:creationId xmlns:a16="http://schemas.microsoft.com/office/drawing/2014/main" id="{ED27D506-8CF4-4256-A474-E4A8C337FB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442" name="Text Box 440">
                <a:extLst>
                  <a:ext uri="{FF2B5EF4-FFF2-40B4-BE49-F238E27FC236}">
                    <a16:creationId xmlns:a16="http://schemas.microsoft.com/office/drawing/2014/main" id="{DC61FB71-8FD1-46DD-AD7F-5B5CC4EDC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443" name="Text Box 441">
                <a:extLst>
                  <a:ext uri="{FF2B5EF4-FFF2-40B4-BE49-F238E27FC236}">
                    <a16:creationId xmlns:a16="http://schemas.microsoft.com/office/drawing/2014/main" id="{33209594-D70F-4016-B53B-CF710A4018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444" name="Text Box 442">
                <a:extLst>
                  <a:ext uri="{FF2B5EF4-FFF2-40B4-BE49-F238E27FC236}">
                    <a16:creationId xmlns:a16="http://schemas.microsoft.com/office/drawing/2014/main" id="{4B69D28C-E4D2-41D5-BC9D-4FE1E76C2C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445" name="Text Box 443">
                <a:extLst>
                  <a:ext uri="{FF2B5EF4-FFF2-40B4-BE49-F238E27FC236}">
                    <a16:creationId xmlns:a16="http://schemas.microsoft.com/office/drawing/2014/main" id="{3070EA31-F3D1-4FF7-BF39-2447FC425D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446" name="Text Box 444">
                <a:extLst>
                  <a:ext uri="{FF2B5EF4-FFF2-40B4-BE49-F238E27FC236}">
                    <a16:creationId xmlns:a16="http://schemas.microsoft.com/office/drawing/2014/main" id="{B44AED89-644B-4615-AD26-BAE41AF232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447" name="Text Box 445">
                <a:extLst>
                  <a:ext uri="{FF2B5EF4-FFF2-40B4-BE49-F238E27FC236}">
                    <a16:creationId xmlns:a16="http://schemas.microsoft.com/office/drawing/2014/main" id="{5F0854F6-64CA-4328-84E2-12AE3E68D5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448" name="Text Box 446">
                <a:extLst>
                  <a:ext uri="{FF2B5EF4-FFF2-40B4-BE49-F238E27FC236}">
                    <a16:creationId xmlns:a16="http://schemas.microsoft.com/office/drawing/2014/main" id="{F163EFAF-4824-4D05-8120-AEDF10A450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449" name="Text Box 447">
                <a:extLst>
                  <a:ext uri="{FF2B5EF4-FFF2-40B4-BE49-F238E27FC236}">
                    <a16:creationId xmlns:a16="http://schemas.microsoft.com/office/drawing/2014/main" id="{A20ECCEB-519E-4CAD-9039-B4CD5AAD96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450" name="Text Box 448">
                <a:extLst>
                  <a:ext uri="{FF2B5EF4-FFF2-40B4-BE49-F238E27FC236}">
                    <a16:creationId xmlns:a16="http://schemas.microsoft.com/office/drawing/2014/main" id="{068A3221-F9C3-47A3-B306-C76E3CD24E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451" name="Text Box 449">
                <a:extLst>
                  <a:ext uri="{FF2B5EF4-FFF2-40B4-BE49-F238E27FC236}">
                    <a16:creationId xmlns:a16="http://schemas.microsoft.com/office/drawing/2014/main" id="{B62FAE67-2A17-4D2E-BE76-A0A4B6A380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452" name="Text Box 450">
                <a:extLst>
                  <a:ext uri="{FF2B5EF4-FFF2-40B4-BE49-F238E27FC236}">
                    <a16:creationId xmlns:a16="http://schemas.microsoft.com/office/drawing/2014/main" id="{2EC12040-76F2-4B86-AD5D-21B3AA27F8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453" name="Text Box 451">
                <a:extLst>
                  <a:ext uri="{FF2B5EF4-FFF2-40B4-BE49-F238E27FC236}">
                    <a16:creationId xmlns:a16="http://schemas.microsoft.com/office/drawing/2014/main" id="{17B1DA46-C77F-4659-A255-822970E676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454" name="Text Box 452">
                <a:extLst>
                  <a:ext uri="{FF2B5EF4-FFF2-40B4-BE49-F238E27FC236}">
                    <a16:creationId xmlns:a16="http://schemas.microsoft.com/office/drawing/2014/main" id="{FBC5F0E8-C9F9-44C4-B1AD-EA77072E2F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455" name="Text Box 453">
                <a:extLst>
                  <a:ext uri="{FF2B5EF4-FFF2-40B4-BE49-F238E27FC236}">
                    <a16:creationId xmlns:a16="http://schemas.microsoft.com/office/drawing/2014/main" id="{82785989-BC5B-4F50-99E9-8729D64917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456" name="Line 470">
            <a:extLst>
              <a:ext uri="{FF2B5EF4-FFF2-40B4-BE49-F238E27FC236}">
                <a16:creationId xmlns:a16="http://schemas.microsoft.com/office/drawing/2014/main" id="{14E7A258-A0C7-4C51-8C9A-4D1424D55A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2588" y="992248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57" name="Text Box 410">
            <a:extLst>
              <a:ext uri="{FF2B5EF4-FFF2-40B4-BE49-F238E27FC236}">
                <a16:creationId xmlns:a16="http://schemas.microsoft.com/office/drawing/2014/main" id="{97E4B685-E024-4F64-B0B4-4BE867E00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7054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8" name="Text Box 455">
            <a:extLst>
              <a:ext uri="{FF2B5EF4-FFF2-40B4-BE49-F238E27FC236}">
                <a16:creationId xmlns:a16="http://schemas.microsoft.com/office/drawing/2014/main" id="{EEDDD6B0-DE27-44C6-B446-55111599E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p:sp>
        <p:nvSpPr>
          <p:cNvPr id="459" name="Line 470">
            <a:extLst>
              <a:ext uri="{FF2B5EF4-FFF2-40B4-BE49-F238E27FC236}">
                <a16:creationId xmlns:a16="http://schemas.microsoft.com/office/drawing/2014/main" id="{C5B63BD4-99FB-4901-92AA-EF54E2B8B2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9920" y="1723222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E5A76451-24E0-4389-A25C-5B5E8D85C2D3}"/>
              </a:ext>
            </a:extLst>
          </p:cNvPr>
          <p:cNvSpPr/>
          <p:nvPr/>
        </p:nvSpPr>
        <p:spPr>
          <a:xfrm>
            <a:off x="7498582" y="8645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471EE531-6EE0-473D-BC7D-A52DD6A29118}"/>
              </a:ext>
            </a:extLst>
          </p:cNvPr>
          <p:cNvSpPr/>
          <p:nvPr/>
        </p:nvSpPr>
        <p:spPr>
          <a:xfrm>
            <a:off x="4143732" y="13384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62" name="Text Box 457">
            <a:extLst>
              <a:ext uri="{FF2B5EF4-FFF2-40B4-BE49-F238E27FC236}">
                <a16:creationId xmlns:a16="http://schemas.microsoft.com/office/drawing/2014/main" id="{DF1BE7E9-358F-4F29-A2A3-25BE91612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787303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3" name="Text Box 460">
            <a:extLst>
              <a:ext uri="{FF2B5EF4-FFF2-40B4-BE49-F238E27FC236}">
                <a16:creationId xmlns:a16="http://schemas.microsoft.com/office/drawing/2014/main" id="{917E4CF7-6DED-4EDB-B179-458565E8E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295715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4" name="Text Box 457">
            <a:extLst>
              <a:ext uri="{FF2B5EF4-FFF2-40B4-BE49-F238E27FC236}">
                <a16:creationId xmlns:a16="http://schemas.microsoft.com/office/drawing/2014/main" id="{D2F6C728-E7A9-4BD0-A644-1DE8A8547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39" y="3933056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5" name="Text Box 460">
            <a:extLst>
              <a:ext uri="{FF2B5EF4-FFF2-40B4-BE49-F238E27FC236}">
                <a16:creationId xmlns:a16="http://schemas.microsoft.com/office/drawing/2014/main" id="{F16A08BC-08E2-4381-9573-D2F015317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6" name="Text Box 457">
            <a:extLst>
              <a:ext uri="{FF2B5EF4-FFF2-40B4-BE49-F238E27FC236}">
                <a16:creationId xmlns:a16="http://schemas.microsoft.com/office/drawing/2014/main" id="{C80CC03B-00E8-4674-8C74-67A470FCB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820" y="3269191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7" name="Text Box 18">
            <a:extLst>
              <a:ext uri="{FF2B5EF4-FFF2-40B4-BE49-F238E27FC236}">
                <a16:creationId xmlns:a16="http://schemas.microsoft.com/office/drawing/2014/main" id="{88D46FD0-B7DD-4DB6-8061-11603BC32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77" y="306896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68" name="Line 19">
            <a:extLst>
              <a:ext uri="{FF2B5EF4-FFF2-40B4-BE49-F238E27FC236}">
                <a16:creationId xmlns:a16="http://schemas.microsoft.com/office/drawing/2014/main" id="{5363BBF2-AC4F-4354-903F-A540AD492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2260" y="350299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9" name="Text Box 20">
            <a:extLst>
              <a:ext uri="{FF2B5EF4-FFF2-40B4-BE49-F238E27FC236}">
                <a16:creationId xmlns:a16="http://schemas.microsoft.com/office/drawing/2014/main" id="{22B31225-83BB-43D4-A526-0B7966BFB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682" y="34476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70" name="Text Box 457">
            <a:extLst>
              <a:ext uri="{FF2B5EF4-FFF2-40B4-BE49-F238E27FC236}">
                <a16:creationId xmlns:a16="http://schemas.microsoft.com/office/drawing/2014/main" id="{DF8BBD32-F21C-4E5D-B02E-0947FDCCF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168" y="4700642"/>
            <a:ext cx="336853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 gradient of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is positive and the gradient of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is negative</a:t>
            </a:r>
          </a:p>
        </p:txBody>
      </p:sp>
    </p:spTree>
    <p:extLst>
      <p:ext uri="{BB962C8B-B14F-4D97-AF65-F5344CB8AC3E}">
        <p14:creationId xmlns:p14="http://schemas.microsoft.com/office/powerpoint/2010/main" val="155645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" grpId="0" animBg="1"/>
      <p:bldP spid="459" grpId="0" animBg="1"/>
      <p:bldP spid="460" grpId="0"/>
      <p:bldP spid="461" grpId="0"/>
      <p:bldP spid="462" grpId="0" animBg="1"/>
      <p:bldP spid="463" grpId="0" animBg="1" autoUpdateAnimBg="0"/>
      <p:bldP spid="464" grpId="0" animBg="1"/>
      <p:bldP spid="465" grpId="0" animBg="1" autoUpdateAnimBg="0"/>
      <p:bldP spid="466" grpId="0" animBg="1"/>
      <p:bldP spid="467" grpId="0"/>
      <p:bldP spid="468" grpId="0" animBg="1"/>
      <p:bldP spid="469" grpId="0"/>
      <p:bldP spid="4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" name="464 Grupo">
            <a:extLst>
              <a:ext uri="{FF2B5EF4-FFF2-40B4-BE49-F238E27FC236}">
                <a16:creationId xmlns:a16="http://schemas.microsoft.com/office/drawing/2014/main" id="{E66EAFA6-EAF3-485E-B291-47DE01C2F174}"/>
              </a:ext>
            </a:extLst>
          </p:cNvPr>
          <p:cNvGrpSpPr/>
          <p:nvPr/>
        </p:nvGrpSpPr>
        <p:grpSpPr>
          <a:xfrm>
            <a:off x="3450654" y="260648"/>
            <a:ext cx="5657850" cy="5648325"/>
            <a:chOff x="3200400" y="457200"/>
            <a:chExt cx="5657850" cy="5648325"/>
          </a:xfrm>
        </p:grpSpPr>
        <p:grpSp>
          <p:nvGrpSpPr>
            <p:cNvPr id="6" name="Group 7">
              <a:extLst>
                <a:ext uri="{FF2B5EF4-FFF2-40B4-BE49-F238E27FC236}">
                  <a16:creationId xmlns:a16="http://schemas.microsoft.com/office/drawing/2014/main" id="{AAA314A0-A29C-4171-B4BA-C1DB062FF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5672" y="908720"/>
              <a:ext cx="4984760" cy="4984760"/>
              <a:chOff x="773" y="1401"/>
              <a:chExt cx="3140" cy="3140"/>
            </a:xfrm>
          </p:grpSpPr>
          <p:sp>
            <p:nvSpPr>
              <p:cNvPr id="58" name="Rectangle 8">
                <a:extLst>
                  <a:ext uri="{FF2B5EF4-FFF2-40B4-BE49-F238E27FC236}">
                    <a16:creationId xmlns:a16="http://schemas.microsoft.com/office/drawing/2014/main" id="{AF64E0C7-2D38-4577-8056-0CB789A32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9">
                <a:extLst>
                  <a:ext uri="{FF2B5EF4-FFF2-40B4-BE49-F238E27FC236}">
                    <a16:creationId xmlns:a16="http://schemas.microsoft.com/office/drawing/2014/main" id="{23FE8D46-EA7E-46A5-93D7-5147B0F6B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10">
                <a:extLst>
                  <a:ext uri="{FF2B5EF4-FFF2-40B4-BE49-F238E27FC236}">
                    <a16:creationId xmlns:a16="http://schemas.microsoft.com/office/drawing/2014/main" id="{90A1B8BA-B863-42FE-A960-703109038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11">
                <a:extLst>
                  <a:ext uri="{FF2B5EF4-FFF2-40B4-BE49-F238E27FC236}">
                    <a16:creationId xmlns:a16="http://schemas.microsoft.com/office/drawing/2014/main" id="{20A84FE2-C173-44C2-9CBE-E988F8917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12">
                <a:extLst>
                  <a:ext uri="{FF2B5EF4-FFF2-40B4-BE49-F238E27FC236}">
                    <a16:creationId xmlns:a16="http://schemas.microsoft.com/office/drawing/2014/main" id="{69CDB4EA-B609-4D8F-8D0E-00D002DBC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13">
                <a:extLst>
                  <a:ext uri="{FF2B5EF4-FFF2-40B4-BE49-F238E27FC236}">
                    <a16:creationId xmlns:a16="http://schemas.microsoft.com/office/drawing/2014/main" id="{1CDD5446-26F7-4DD0-B13F-9E96BD9B0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14">
                <a:extLst>
                  <a:ext uri="{FF2B5EF4-FFF2-40B4-BE49-F238E27FC236}">
                    <a16:creationId xmlns:a16="http://schemas.microsoft.com/office/drawing/2014/main" id="{3CB1F9A1-6387-41AC-A6C7-551CDBE5D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15">
                <a:extLst>
                  <a:ext uri="{FF2B5EF4-FFF2-40B4-BE49-F238E27FC236}">
                    <a16:creationId xmlns:a16="http://schemas.microsoft.com/office/drawing/2014/main" id="{33842B8B-D7AE-4A58-B660-740CEBE96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16">
                <a:extLst>
                  <a:ext uri="{FF2B5EF4-FFF2-40B4-BE49-F238E27FC236}">
                    <a16:creationId xmlns:a16="http://schemas.microsoft.com/office/drawing/2014/main" id="{0D44930B-9B5F-456D-A01C-6096014D8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7">
                <a:extLst>
                  <a:ext uri="{FF2B5EF4-FFF2-40B4-BE49-F238E27FC236}">
                    <a16:creationId xmlns:a16="http://schemas.microsoft.com/office/drawing/2014/main" id="{7A80B93C-5802-4E2B-A77F-CA6721C07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8">
                <a:extLst>
                  <a:ext uri="{FF2B5EF4-FFF2-40B4-BE49-F238E27FC236}">
                    <a16:creationId xmlns:a16="http://schemas.microsoft.com/office/drawing/2014/main" id="{87A3A4E1-32BA-47AD-8449-03C114577E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9">
                <a:extLst>
                  <a:ext uri="{FF2B5EF4-FFF2-40B4-BE49-F238E27FC236}">
                    <a16:creationId xmlns:a16="http://schemas.microsoft.com/office/drawing/2014/main" id="{CD3233CA-84C9-424A-BE13-7B3C8B0A7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20">
                <a:extLst>
                  <a:ext uri="{FF2B5EF4-FFF2-40B4-BE49-F238E27FC236}">
                    <a16:creationId xmlns:a16="http://schemas.microsoft.com/office/drawing/2014/main" id="{8B9B0113-B2FB-429F-AB03-7C24C35DB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Rectangle 21">
                <a:extLst>
                  <a:ext uri="{FF2B5EF4-FFF2-40B4-BE49-F238E27FC236}">
                    <a16:creationId xmlns:a16="http://schemas.microsoft.com/office/drawing/2014/main" id="{C4A66512-0996-4DB4-BDD3-AC3248B5E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22">
                <a:extLst>
                  <a:ext uri="{FF2B5EF4-FFF2-40B4-BE49-F238E27FC236}">
                    <a16:creationId xmlns:a16="http://schemas.microsoft.com/office/drawing/2014/main" id="{6362D6D2-D380-4682-94EA-53A068AE3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23">
                <a:extLst>
                  <a:ext uri="{FF2B5EF4-FFF2-40B4-BE49-F238E27FC236}">
                    <a16:creationId xmlns:a16="http://schemas.microsoft.com/office/drawing/2014/main" id="{861C4941-5C22-4D68-AB7F-3751B7F21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24">
                <a:extLst>
                  <a:ext uri="{FF2B5EF4-FFF2-40B4-BE49-F238E27FC236}">
                    <a16:creationId xmlns:a16="http://schemas.microsoft.com/office/drawing/2014/main" id="{B19F5C15-E853-4D5E-B21E-451931453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25">
                <a:extLst>
                  <a:ext uri="{FF2B5EF4-FFF2-40B4-BE49-F238E27FC236}">
                    <a16:creationId xmlns:a16="http://schemas.microsoft.com/office/drawing/2014/main" id="{E63D0168-EFA0-421B-980A-DB45E0D1B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26">
                <a:extLst>
                  <a:ext uri="{FF2B5EF4-FFF2-40B4-BE49-F238E27FC236}">
                    <a16:creationId xmlns:a16="http://schemas.microsoft.com/office/drawing/2014/main" id="{B3C43017-85F6-4639-B5CF-4328303C6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27">
                <a:extLst>
                  <a:ext uri="{FF2B5EF4-FFF2-40B4-BE49-F238E27FC236}">
                    <a16:creationId xmlns:a16="http://schemas.microsoft.com/office/drawing/2014/main" id="{429B240A-B64C-467D-968E-7B0CD1CB7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28">
                <a:extLst>
                  <a:ext uri="{FF2B5EF4-FFF2-40B4-BE49-F238E27FC236}">
                    <a16:creationId xmlns:a16="http://schemas.microsoft.com/office/drawing/2014/main" id="{6A860548-2552-4463-B6F3-32ABBB0D3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29">
                <a:extLst>
                  <a:ext uri="{FF2B5EF4-FFF2-40B4-BE49-F238E27FC236}">
                    <a16:creationId xmlns:a16="http://schemas.microsoft.com/office/drawing/2014/main" id="{B8CB5312-717C-463A-8E2F-97D3D234B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30">
                <a:extLst>
                  <a:ext uri="{FF2B5EF4-FFF2-40B4-BE49-F238E27FC236}">
                    <a16:creationId xmlns:a16="http://schemas.microsoft.com/office/drawing/2014/main" id="{57A852A6-DAE1-4D80-8F7A-408723731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31">
                <a:extLst>
                  <a:ext uri="{FF2B5EF4-FFF2-40B4-BE49-F238E27FC236}">
                    <a16:creationId xmlns:a16="http://schemas.microsoft.com/office/drawing/2014/main" id="{16AE7506-0CA2-40B4-9CEB-80EBDCA18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32">
                <a:extLst>
                  <a:ext uri="{FF2B5EF4-FFF2-40B4-BE49-F238E27FC236}">
                    <a16:creationId xmlns:a16="http://schemas.microsoft.com/office/drawing/2014/main" id="{87ACFADA-F1AA-4910-98A4-FC5FA65D2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33">
                <a:extLst>
                  <a:ext uri="{FF2B5EF4-FFF2-40B4-BE49-F238E27FC236}">
                    <a16:creationId xmlns:a16="http://schemas.microsoft.com/office/drawing/2014/main" id="{1C64581E-C2CE-4837-963C-74CF85D29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34">
                <a:extLst>
                  <a:ext uri="{FF2B5EF4-FFF2-40B4-BE49-F238E27FC236}">
                    <a16:creationId xmlns:a16="http://schemas.microsoft.com/office/drawing/2014/main" id="{32A65E6A-9A7F-4697-8F47-082802DF0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35">
                <a:extLst>
                  <a:ext uri="{FF2B5EF4-FFF2-40B4-BE49-F238E27FC236}">
                    <a16:creationId xmlns:a16="http://schemas.microsoft.com/office/drawing/2014/main" id="{48B23DBF-37F9-4FC3-8135-059B36B79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36">
                <a:extLst>
                  <a:ext uri="{FF2B5EF4-FFF2-40B4-BE49-F238E27FC236}">
                    <a16:creationId xmlns:a16="http://schemas.microsoft.com/office/drawing/2014/main" id="{B8BD6A23-2FF2-4CFF-8DDF-A7B20C6BB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37">
                <a:extLst>
                  <a:ext uri="{FF2B5EF4-FFF2-40B4-BE49-F238E27FC236}">
                    <a16:creationId xmlns:a16="http://schemas.microsoft.com/office/drawing/2014/main" id="{86EDAF53-AC46-4E86-9CF7-39CC4B37D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38">
                <a:extLst>
                  <a:ext uri="{FF2B5EF4-FFF2-40B4-BE49-F238E27FC236}">
                    <a16:creationId xmlns:a16="http://schemas.microsoft.com/office/drawing/2014/main" id="{A1FE1BB5-FC99-4E88-B710-0F01692CC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94D76677-551E-49EA-BEBD-593A4AC35F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40">
                <a:extLst>
                  <a:ext uri="{FF2B5EF4-FFF2-40B4-BE49-F238E27FC236}">
                    <a16:creationId xmlns:a16="http://schemas.microsoft.com/office/drawing/2014/main" id="{E2F59BDC-BE87-43E7-B354-C08C93BB53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41">
                <a:extLst>
                  <a:ext uri="{FF2B5EF4-FFF2-40B4-BE49-F238E27FC236}">
                    <a16:creationId xmlns:a16="http://schemas.microsoft.com/office/drawing/2014/main" id="{C373421D-C037-48BB-9811-193BC8955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2">
                <a:extLst>
                  <a:ext uri="{FF2B5EF4-FFF2-40B4-BE49-F238E27FC236}">
                    <a16:creationId xmlns:a16="http://schemas.microsoft.com/office/drawing/2014/main" id="{62693A1E-F73B-45CD-A33E-8768EA8FDC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43">
                <a:extLst>
                  <a:ext uri="{FF2B5EF4-FFF2-40B4-BE49-F238E27FC236}">
                    <a16:creationId xmlns:a16="http://schemas.microsoft.com/office/drawing/2014/main" id="{F45FA7A4-D49B-4C4C-B00F-B027D3AF70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44">
                <a:extLst>
                  <a:ext uri="{FF2B5EF4-FFF2-40B4-BE49-F238E27FC236}">
                    <a16:creationId xmlns:a16="http://schemas.microsoft.com/office/drawing/2014/main" id="{C7D41679-1401-4F44-BF2E-2A7BEB5A4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45">
                <a:extLst>
                  <a:ext uri="{FF2B5EF4-FFF2-40B4-BE49-F238E27FC236}">
                    <a16:creationId xmlns:a16="http://schemas.microsoft.com/office/drawing/2014/main" id="{8CA3B1DC-998C-4C72-8E0A-62191D15B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46">
                <a:extLst>
                  <a:ext uri="{FF2B5EF4-FFF2-40B4-BE49-F238E27FC236}">
                    <a16:creationId xmlns:a16="http://schemas.microsoft.com/office/drawing/2014/main" id="{8AA4D0D8-0989-49FE-B521-EC6E0D3F6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47">
                <a:extLst>
                  <a:ext uri="{FF2B5EF4-FFF2-40B4-BE49-F238E27FC236}">
                    <a16:creationId xmlns:a16="http://schemas.microsoft.com/office/drawing/2014/main" id="{A0ED9999-A8C4-4238-B3F8-0B5616BA91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48">
                <a:extLst>
                  <a:ext uri="{FF2B5EF4-FFF2-40B4-BE49-F238E27FC236}">
                    <a16:creationId xmlns:a16="http://schemas.microsoft.com/office/drawing/2014/main" id="{8EAF77E7-EC2A-4C68-9B8D-0CFAB923A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49">
                <a:extLst>
                  <a:ext uri="{FF2B5EF4-FFF2-40B4-BE49-F238E27FC236}">
                    <a16:creationId xmlns:a16="http://schemas.microsoft.com/office/drawing/2014/main" id="{1A00F0BD-ADB5-41C1-B080-5936BE496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50">
                <a:extLst>
                  <a:ext uri="{FF2B5EF4-FFF2-40B4-BE49-F238E27FC236}">
                    <a16:creationId xmlns:a16="http://schemas.microsoft.com/office/drawing/2014/main" id="{6B0C6350-4378-49F9-800C-7EED049DB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51">
                <a:extLst>
                  <a:ext uri="{FF2B5EF4-FFF2-40B4-BE49-F238E27FC236}">
                    <a16:creationId xmlns:a16="http://schemas.microsoft.com/office/drawing/2014/main" id="{8EA2C1CF-9D3E-40FE-8C89-71796518A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52">
                <a:extLst>
                  <a:ext uri="{FF2B5EF4-FFF2-40B4-BE49-F238E27FC236}">
                    <a16:creationId xmlns:a16="http://schemas.microsoft.com/office/drawing/2014/main" id="{F2AE074F-717D-4173-9376-6F7F85926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53">
                <a:extLst>
                  <a:ext uri="{FF2B5EF4-FFF2-40B4-BE49-F238E27FC236}">
                    <a16:creationId xmlns:a16="http://schemas.microsoft.com/office/drawing/2014/main" id="{2A425C54-80FD-42D9-B0B3-EB62E9E10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54">
                <a:extLst>
                  <a:ext uri="{FF2B5EF4-FFF2-40B4-BE49-F238E27FC236}">
                    <a16:creationId xmlns:a16="http://schemas.microsoft.com/office/drawing/2014/main" id="{54BE818A-794D-4E0C-98ED-8B90A4DD9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55">
                <a:extLst>
                  <a:ext uri="{FF2B5EF4-FFF2-40B4-BE49-F238E27FC236}">
                    <a16:creationId xmlns:a16="http://schemas.microsoft.com/office/drawing/2014/main" id="{E4C7DFAA-3F25-4871-808B-847B803C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56">
                <a:extLst>
                  <a:ext uri="{FF2B5EF4-FFF2-40B4-BE49-F238E27FC236}">
                    <a16:creationId xmlns:a16="http://schemas.microsoft.com/office/drawing/2014/main" id="{1DAD8C32-D7B6-47B0-977A-3DA1C5FAE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57">
                <a:extLst>
                  <a:ext uri="{FF2B5EF4-FFF2-40B4-BE49-F238E27FC236}">
                    <a16:creationId xmlns:a16="http://schemas.microsoft.com/office/drawing/2014/main" id="{433B1A75-5925-48F7-AE0D-82B3E227A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58">
                <a:extLst>
                  <a:ext uri="{FF2B5EF4-FFF2-40B4-BE49-F238E27FC236}">
                    <a16:creationId xmlns:a16="http://schemas.microsoft.com/office/drawing/2014/main" id="{1A985806-FE18-4AE4-AB60-9BAB3C4A0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59">
                <a:extLst>
                  <a:ext uri="{FF2B5EF4-FFF2-40B4-BE49-F238E27FC236}">
                    <a16:creationId xmlns:a16="http://schemas.microsoft.com/office/drawing/2014/main" id="{AF51326E-742D-4A6F-8B72-BCF800B95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60">
                <a:extLst>
                  <a:ext uri="{FF2B5EF4-FFF2-40B4-BE49-F238E27FC236}">
                    <a16:creationId xmlns:a16="http://schemas.microsoft.com/office/drawing/2014/main" id="{10C54DFD-F0B9-46BB-AABC-5831CACC1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61">
                <a:extLst>
                  <a:ext uri="{FF2B5EF4-FFF2-40B4-BE49-F238E27FC236}">
                    <a16:creationId xmlns:a16="http://schemas.microsoft.com/office/drawing/2014/main" id="{271B785B-31B8-48CA-AE88-987BB0C037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62">
                <a:extLst>
                  <a:ext uri="{FF2B5EF4-FFF2-40B4-BE49-F238E27FC236}">
                    <a16:creationId xmlns:a16="http://schemas.microsoft.com/office/drawing/2014/main" id="{E156ACAD-29FD-4542-8DF8-B6CFD0232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63">
                <a:extLst>
                  <a:ext uri="{FF2B5EF4-FFF2-40B4-BE49-F238E27FC236}">
                    <a16:creationId xmlns:a16="http://schemas.microsoft.com/office/drawing/2014/main" id="{92C682FF-0A80-4366-9FFD-248F6756F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64">
                <a:extLst>
                  <a:ext uri="{FF2B5EF4-FFF2-40B4-BE49-F238E27FC236}">
                    <a16:creationId xmlns:a16="http://schemas.microsoft.com/office/drawing/2014/main" id="{D93052EB-60F6-4A01-B318-D91C4CE02C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65">
                <a:extLst>
                  <a:ext uri="{FF2B5EF4-FFF2-40B4-BE49-F238E27FC236}">
                    <a16:creationId xmlns:a16="http://schemas.microsoft.com/office/drawing/2014/main" id="{3E7ECAF7-A775-4DC5-988E-5788A8996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66">
                <a:extLst>
                  <a:ext uri="{FF2B5EF4-FFF2-40B4-BE49-F238E27FC236}">
                    <a16:creationId xmlns:a16="http://schemas.microsoft.com/office/drawing/2014/main" id="{EAA936D0-889D-4E87-883B-C57E9CBA2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67">
                <a:extLst>
                  <a:ext uri="{FF2B5EF4-FFF2-40B4-BE49-F238E27FC236}">
                    <a16:creationId xmlns:a16="http://schemas.microsoft.com/office/drawing/2014/main" id="{388292B9-768C-4F3C-AB7B-A1443316C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68">
                <a:extLst>
                  <a:ext uri="{FF2B5EF4-FFF2-40B4-BE49-F238E27FC236}">
                    <a16:creationId xmlns:a16="http://schemas.microsoft.com/office/drawing/2014/main" id="{6303968A-AB6C-4367-843A-940E6B383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69">
                <a:extLst>
                  <a:ext uri="{FF2B5EF4-FFF2-40B4-BE49-F238E27FC236}">
                    <a16:creationId xmlns:a16="http://schemas.microsoft.com/office/drawing/2014/main" id="{92EB70A3-9939-4EA4-9C6C-75FE4DF01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70">
                <a:extLst>
                  <a:ext uri="{FF2B5EF4-FFF2-40B4-BE49-F238E27FC236}">
                    <a16:creationId xmlns:a16="http://schemas.microsoft.com/office/drawing/2014/main" id="{36C466AA-FE61-45C2-A10A-E1F04FE8F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71">
                <a:extLst>
                  <a:ext uri="{FF2B5EF4-FFF2-40B4-BE49-F238E27FC236}">
                    <a16:creationId xmlns:a16="http://schemas.microsoft.com/office/drawing/2014/main" id="{F1CD8D88-7711-4827-90CA-B0B57F55C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72">
                <a:extLst>
                  <a:ext uri="{FF2B5EF4-FFF2-40B4-BE49-F238E27FC236}">
                    <a16:creationId xmlns:a16="http://schemas.microsoft.com/office/drawing/2014/main" id="{0CAB3B67-82D3-4274-B456-82B05217EC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73">
                <a:extLst>
                  <a:ext uri="{FF2B5EF4-FFF2-40B4-BE49-F238E27FC236}">
                    <a16:creationId xmlns:a16="http://schemas.microsoft.com/office/drawing/2014/main" id="{D15AE199-BF90-47EF-8120-2DE6BE25C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74">
                <a:extLst>
                  <a:ext uri="{FF2B5EF4-FFF2-40B4-BE49-F238E27FC236}">
                    <a16:creationId xmlns:a16="http://schemas.microsoft.com/office/drawing/2014/main" id="{98A7DF68-5109-428D-BC4B-02B2E1277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75">
                <a:extLst>
                  <a:ext uri="{FF2B5EF4-FFF2-40B4-BE49-F238E27FC236}">
                    <a16:creationId xmlns:a16="http://schemas.microsoft.com/office/drawing/2014/main" id="{B0DF428B-1030-4187-A093-5CF3BE23F7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76">
                <a:extLst>
                  <a:ext uri="{FF2B5EF4-FFF2-40B4-BE49-F238E27FC236}">
                    <a16:creationId xmlns:a16="http://schemas.microsoft.com/office/drawing/2014/main" id="{82C922EF-699E-47A6-A32A-6A32F576D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Rectangle 77">
                <a:extLst>
                  <a:ext uri="{FF2B5EF4-FFF2-40B4-BE49-F238E27FC236}">
                    <a16:creationId xmlns:a16="http://schemas.microsoft.com/office/drawing/2014/main" id="{035C5A5E-BC7E-42C4-8B6D-F915BF554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Rectangle 78">
                <a:extLst>
                  <a:ext uri="{FF2B5EF4-FFF2-40B4-BE49-F238E27FC236}">
                    <a16:creationId xmlns:a16="http://schemas.microsoft.com/office/drawing/2014/main" id="{E6FF128B-ECBD-4F3D-9E51-AC709DC5B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79">
                <a:extLst>
                  <a:ext uri="{FF2B5EF4-FFF2-40B4-BE49-F238E27FC236}">
                    <a16:creationId xmlns:a16="http://schemas.microsoft.com/office/drawing/2014/main" id="{04CD50F9-E9D8-44C9-805E-8A90B0421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Rectangle 80">
                <a:extLst>
                  <a:ext uri="{FF2B5EF4-FFF2-40B4-BE49-F238E27FC236}">
                    <a16:creationId xmlns:a16="http://schemas.microsoft.com/office/drawing/2014/main" id="{0CBCA2BF-D14B-443C-96DB-70F837EAD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Rectangle 81">
                <a:extLst>
                  <a:ext uri="{FF2B5EF4-FFF2-40B4-BE49-F238E27FC236}">
                    <a16:creationId xmlns:a16="http://schemas.microsoft.com/office/drawing/2014/main" id="{652AD6E5-1311-4C60-8FED-573E3CBAB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Rectangle 82">
                <a:extLst>
                  <a:ext uri="{FF2B5EF4-FFF2-40B4-BE49-F238E27FC236}">
                    <a16:creationId xmlns:a16="http://schemas.microsoft.com/office/drawing/2014/main" id="{B3CA0FD1-FB16-46DA-975C-8E859F5C03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Rectangle 83">
                <a:extLst>
                  <a:ext uri="{FF2B5EF4-FFF2-40B4-BE49-F238E27FC236}">
                    <a16:creationId xmlns:a16="http://schemas.microsoft.com/office/drawing/2014/main" id="{5B57534D-AB49-4957-8D62-803116542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Rectangle 84">
                <a:extLst>
                  <a:ext uri="{FF2B5EF4-FFF2-40B4-BE49-F238E27FC236}">
                    <a16:creationId xmlns:a16="http://schemas.microsoft.com/office/drawing/2014/main" id="{026ADBC1-5B35-43D8-877A-4AE570D28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Rectangle 85">
                <a:extLst>
                  <a:ext uri="{FF2B5EF4-FFF2-40B4-BE49-F238E27FC236}">
                    <a16:creationId xmlns:a16="http://schemas.microsoft.com/office/drawing/2014/main" id="{C81807E1-ED7C-407D-A597-98B62B076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Rectangle 86">
                <a:extLst>
                  <a:ext uri="{FF2B5EF4-FFF2-40B4-BE49-F238E27FC236}">
                    <a16:creationId xmlns:a16="http://schemas.microsoft.com/office/drawing/2014/main" id="{240FDF9A-773B-45A0-B797-FE4D2EF28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87">
                <a:extLst>
                  <a:ext uri="{FF2B5EF4-FFF2-40B4-BE49-F238E27FC236}">
                    <a16:creationId xmlns:a16="http://schemas.microsoft.com/office/drawing/2014/main" id="{C6E30B9D-FF27-4CD3-BD16-A4467E284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Rectangle 88">
                <a:extLst>
                  <a:ext uri="{FF2B5EF4-FFF2-40B4-BE49-F238E27FC236}">
                    <a16:creationId xmlns:a16="http://schemas.microsoft.com/office/drawing/2014/main" id="{CB8B3FF4-4F56-4C86-B246-CD0845F5D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Rectangle 89">
                <a:extLst>
                  <a:ext uri="{FF2B5EF4-FFF2-40B4-BE49-F238E27FC236}">
                    <a16:creationId xmlns:a16="http://schemas.microsoft.com/office/drawing/2014/main" id="{55B1CA2C-50D2-4BED-841F-7FD8856CF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Rectangle 90">
                <a:extLst>
                  <a:ext uri="{FF2B5EF4-FFF2-40B4-BE49-F238E27FC236}">
                    <a16:creationId xmlns:a16="http://schemas.microsoft.com/office/drawing/2014/main" id="{64A7ED93-894F-4FBB-995D-3B082179C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Rectangle 91">
                <a:extLst>
                  <a:ext uri="{FF2B5EF4-FFF2-40B4-BE49-F238E27FC236}">
                    <a16:creationId xmlns:a16="http://schemas.microsoft.com/office/drawing/2014/main" id="{608188A3-2A60-4D76-A524-7AB0A2DD5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Rectangle 92">
                <a:extLst>
                  <a:ext uri="{FF2B5EF4-FFF2-40B4-BE49-F238E27FC236}">
                    <a16:creationId xmlns:a16="http://schemas.microsoft.com/office/drawing/2014/main" id="{DC40EABF-ED37-4367-A679-831EA18242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Rectangle 93">
                <a:extLst>
                  <a:ext uri="{FF2B5EF4-FFF2-40B4-BE49-F238E27FC236}">
                    <a16:creationId xmlns:a16="http://schemas.microsoft.com/office/drawing/2014/main" id="{D995055D-DED9-455E-B53C-5B7E93B97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Rectangle 94">
                <a:extLst>
                  <a:ext uri="{FF2B5EF4-FFF2-40B4-BE49-F238E27FC236}">
                    <a16:creationId xmlns:a16="http://schemas.microsoft.com/office/drawing/2014/main" id="{21F1C018-8F57-41EB-AF9F-496077D201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Rectangle 95">
                <a:extLst>
                  <a:ext uri="{FF2B5EF4-FFF2-40B4-BE49-F238E27FC236}">
                    <a16:creationId xmlns:a16="http://schemas.microsoft.com/office/drawing/2014/main" id="{0D92E3CF-7412-4D39-A5CD-6A7762D37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Rectangle 96">
                <a:extLst>
                  <a:ext uri="{FF2B5EF4-FFF2-40B4-BE49-F238E27FC236}">
                    <a16:creationId xmlns:a16="http://schemas.microsoft.com/office/drawing/2014/main" id="{D9AA12CC-4787-491B-A6EC-514B3D5AEC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Rectangle 97">
                <a:extLst>
                  <a:ext uri="{FF2B5EF4-FFF2-40B4-BE49-F238E27FC236}">
                    <a16:creationId xmlns:a16="http://schemas.microsoft.com/office/drawing/2014/main" id="{A0015B24-8BA6-4B0D-8CEF-3223A57EC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Rectangle 98">
                <a:extLst>
                  <a:ext uri="{FF2B5EF4-FFF2-40B4-BE49-F238E27FC236}">
                    <a16:creationId xmlns:a16="http://schemas.microsoft.com/office/drawing/2014/main" id="{C228117B-ACD4-4490-A417-DB2603F94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Rectangle 99">
                <a:extLst>
                  <a:ext uri="{FF2B5EF4-FFF2-40B4-BE49-F238E27FC236}">
                    <a16:creationId xmlns:a16="http://schemas.microsoft.com/office/drawing/2014/main" id="{D29C0BAD-01EE-4A74-AD36-C389133E9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Rectangle 100">
                <a:extLst>
                  <a:ext uri="{FF2B5EF4-FFF2-40B4-BE49-F238E27FC236}">
                    <a16:creationId xmlns:a16="http://schemas.microsoft.com/office/drawing/2014/main" id="{CE3DC304-FE81-48AC-8016-98251463A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Rectangle 101">
                <a:extLst>
                  <a:ext uri="{FF2B5EF4-FFF2-40B4-BE49-F238E27FC236}">
                    <a16:creationId xmlns:a16="http://schemas.microsoft.com/office/drawing/2014/main" id="{B00CBF48-3A84-43B7-B44E-6FAABCBB0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Rectangle 102">
                <a:extLst>
                  <a:ext uri="{FF2B5EF4-FFF2-40B4-BE49-F238E27FC236}">
                    <a16:creationId xmlns:a16="http://schemas.microsoft.com/office/drawing/2014/main" id="{6E8FA735-3B82-45A5-87D1-B714CACA1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103">
                <a:extLst>
                  <a:ext uri="{FF2B5EF4-FFF2-40B4-BE49-F238E27FC236}">
                    <a16:creationId xmlns:a16="http://schemas.microsoft.com/office/drawing/2014/main" id="{03BE111B-8067-4DD2-9A79-8AAF0514DF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Rectangle 104">
                <a:extLst>
                  <a:ext uri="{FF2B5EF4-FFF2-40B4-BE49-F238E27FC236}">
                    <a16:creationId xmlns:a16="http://schemas.microsoft.com/office/drawing/2014/main" id="{60BD5294-EAF5-452F-AB24-6B4DA15EC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Rectangle 105">
                <a:extLst>
                  <a:ext uri="{FF2B5EF4-FFF2-40B4-BE49-F238E27FC236}">
                    <a16:creationId xmlns:a16="http://schemas.microsoft.com/office/drawing/2014/main" id="{56400CE1-7E29-482A-9453-217AC8835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Rectangle 106">
                <a:extLst>
                  <a:ext uri="{FF2B5EF4-FFF2-40B4-BE49-F238E27FC236}">
                    <a16:creationId xmlns:a16="http://schemas.microsoft.com/office/drawing/2014/main" id="{88ECE417-7CFF-4F88-9441-4E7102BA2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Rectangle 107">
                <a:extLst>
                  <a:ext uri="{FF2B5EF4-FFF2-40B4-BE49-F238E27FC236}">
                    <a16:creationId xmlns:a16="http://schemas.microsoft.com/office/drawing/2014/main" id="{E0F26FF7-0065-4770-883F-654114233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Rectangle 108">
                <a:extLst>
                  <a:ext uri="{FF2B5EF4-FFF2-40B4-BE49-F238E27FC236}">
                    <a16:creationId xmlns:a16="http://schemas.microsoft.com/office/drawing/2014/main" id="{611BA6A6-3ECA-4BF6-A79F-A5F3954E1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Rectangle 109">
                <a:extLst>
                  <a:ext uri="{FF2B5EF4-FFF2-40B4-BE49-F238E27FC236}">
                    <a16:creationId xmlns:a16="http://schemas.microsoft.com/office/drawing/2014/main" id="{4D0C092A-E714-4872-9243-7A12CDA1E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Rectangle 110">
                <a:extLst>
                  <a:ext uri="{FF2B5EF4-FFF2-40B4-BE49-F238E27FC236}">
                    <a16:creationId xmlns:a16="http://schemas.microsoft.com/office/drawing/2014/main" id="{94102BE2-53F7-4D6F-B67F-6B2FB0AE3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Rectangle 111">
                <a:extLst>
                  <a:ext uri="{FF2B5EF4-FFF2-40B4-BE49-F238E27FC236}">
                    <a16:creationId xmlns:a16="http://schemas.microsoft.com/office/drawing/2014/main" id="{BD142E89-7506-4CB7-A7D5-DA3D58086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Rectangle 112">
                <a:extLst>
                  <a:ext uri="{FF2B5EF4-FFF2-40B4-BE49-F238E27FC236}">
                    <a16:creationId xmlns:a16="http://schemas.microsoft.com/office/drawing/2014/main" id="{56A3D030-F996-4741-9093-33C03A7EF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Rectangle 113">
                <a:extLst>
                  <a:ext uri="{FF2B5EF4-FFF2-40B4-BE49-F238E27FC236}">
                    <a16:creationId xmlns:a16="http://schemas.microsoft.com/office/drawing/2014/main" id="{2992D2E0-03A6-433A-92BA-B6B35362C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Rectangle 114">
                <a:extLst>
                  <a:ext uri="{FF2B5EF4-FFF2-40B4-BE49-F238E27FC236}">
                    <a16:creationId xmlns:a16="http://schemas.microsoft.com/office/drawing/2014/main" id="{0DE1BD91-CA6B-442D-B355-0BC925EE9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Rectangle 115">
                <a:extLst>
                  <a:ext uri="{FF2B5EF4-FFF2-40B4-BE49-F238E27FC236}">
                    <a16:creationId xmlns:a16="http://schemas.microsoft.com/office/drawing/2014/main" id="{7B14520A-18DD-4310-9D8F-333E8C4DE8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Rectangle 116">
                <a:extLst>
                  <a:ext uri="{FF2B5EF4-FFF2-40B4-BE49-F238E27FC236}">
                    <a16:creationId xmlns:a16="http://schemas.microsoft.com/office/drawing/2014/main" id="{D26226EE-FC57-4908-BDF1-221D2CFCA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Rectangle 117">
                <a:extLst>
                  <a:ext uri="{FF2B5EF4-FFF2-40B4-BE49-F238E27FC236}">
                    <a16:creationId xmlns:a16="http://schemas.microsoft.com/office/drawing/2014/main" id="{446B31B8-C556-495B-92A2-A8DE7BE82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Rectangle 118">
                <a:extLst>
                  <a:ext uri="{FF2B5EF4-FFF2-40B4-BE49-F238E27FC236}">
                    <a16:creationId xmlns:a16="http://schemas.microsoft.com/office/drawing/2014/main" id="{1CA22E56-087A-4646-82F0-91D83A4B0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Rectangle 119">
                <a:extLst>
                  <a:ext uri="{FF2B5EF4-FFF2-40B4-BE49-F238E27FC236}">
                    <a16:creationId xmlns:a16="http://schemas.microsoft.com/office/drawing/2014/main" id="{125E33B2-0713-4514-B57A-C8CDC3FC0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Rectangle 120">
                <a:extLst>
                  <a:ext uri="{FF2B5EF4-FFF2-40B4-BE49-F238E27FC236}">
                    <a16:creationId xmlns:a16="http://schemas.microsoft.com/office/drawing/2014/main" id="{97A0E2DD-16EB-419D-8C0B-0A94FF3B1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Rectangle 121">
                <a:extLst>
                  <a:ext uri="{FF2B5EF4-FFF2-40B4-BE49-F238E27FC236}">
                    <a16:creationId xmlns:a16="http://schemas.microsoft.com/office/drawing/2014/main" id="{CEDC18DC-44AD-47A3-A540-2316D3F3C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Rectangle 122">
                <a:extLst>
                  <a:ext uri="{FF2B5EF4-FFF2-40B4-BE49-F238E27FC236}">
                    <a16:creationId xmlns:a16="http://schemas.microsoft.com/office/drawing/2014/main" id="{94408351-EB6B-4C9B-8878-9F0436217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Rectangle 123">
                <a:extLst>
                  <a:ext uri="{FF2B5EF4-FFF2-40B4-BE49-F238E27FC236}">
                    <a16:creationId xmlns:a16="http://schemas.microsoft.com/office/drawing/2014/main" id="{88DCE483-5B8A-4017-B490-CF1D4B7B7E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Rectangle 124">
                <a:extLst>
                  <a:ext uri="{FF2B5EF4-FFF2-40B4-BE49-F238E27FC236}">
                    <a16:creationId xmlns:a16="http://schemas.microsoft.com/office/drawing/2014/main" id="{3E16BD8A-4144-4C89-B39B-AE4CF2E0A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Rectangle 125">
                <a:extLst>
                  <a:ext uri="{FF2B5EF4-FFF2-40B4-BE49-F238E27FC236}">
                    <a16:creationId xmlns:a16="http://schemas.microsoft.com/office/drawing/2014/main" id="{9C525B4E-43AC-4398-B02D-F4E5E4711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Rectangle 126">
                <a:extLst>
                  <a:ext uri="{FF2B5EF4-FFF2-40B4-BE49-F238E27FC236}">
                    <a16:creationId xmlns:a16="http://schemas.microsoft.com/office/drawing/2014/main" id="{3B831667-D735-4DB3-8292-5FEB14CC0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Rectangle 127">
                <a:extLst>
                  <a:ext uri="{FF2B5EF4-FFF2-40B4-BE49-F238E27FC236}">
                    <a16:creationId xmlns:a16="http://schemas.microsoft.com/office/drawing/2014/main" id="{2BE20B80-3EBD-43D3-BBC7-37F155BF64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Rectangle 128">
                <a:extLst>
                  <a:ext uri="{FF2B5EF4-FFF2-40B4-BE49-F238E27FC236}">
                    <a16:creationId xmlns:a16="http://schemas.microsoft.com/office/drawing/2014/main" id="{5AA0A4A4-6F2D-41FD-B675-0E21AA66B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Rectangle 129">
                <a:extLst>
                  <a:ext uri="{FF2B5EF4-FFF2-40B4-BE49-F238E27FC236}">
                    <a16:creationId xmlns:a16="http://schemas.microsoft.com/office/drawing/2014/main" id="{1483D6A7-849D-4EE3-B64A-9FEE5B892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Rectangle 130">
                <a:extLst>
                  <a:ext uri="{FF2B5EF4-FFF2-40B4-BE49-F238E27FC236}">
                    <a16:creationId xmlns:a16="http://schemas.microsoft.com/office/drawing/2014/main" id="{CE8AC87F-6F53-4A79-A84C-62D5D2B34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Rectangle 131">
                <a:extLst>
                  <a:ext uri="{FF2B5EF4-FFF2-40B4-BE49-F238E27FC236}">
                    <a16:creationId xmlns:a16="http://schemas.microsoft.com/office/drawing/2014/main" id="{7950535B-2222-4801-878B-307723425A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Rectangle 132">
                <a:extLst>
                  <a:ext uri="{FF2B5EF4-FFF2-40B4-BE49-F238E27FC236}">
                    <a16:creationId xmlns:a16="http://schemas.microsoft.com/office/drawing/2014/main" id="{49A26E08-61AF-47B2-A1B2-83262C2B2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Rectangle 133">
                <a:extLst>
                  <a:ext uri="{FF2B5EF4-FFF2-40B4-BE49-F238E27FC236}">
                    <a16:creationId xmlns:a16="http://schemas.microsoft.com/office/drawing/2014/main" id="{E1888051-E09B-4C83-9051-4FBD5CC57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" name="Rectangle 134">
                <a:extLst>
                  <a:ext uri="{FF2B5EF4-FFF2-40B4-BE49-F238E27FC236}">
                    <a16:creationId xmlns:a16="http://schemas.microsoft.com/office/drawing/2014/main" id="{C4DEC460-350F-4FDA-A54C-87B78666F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Rectangle 135">
                <a:extLst>
                  <a:ext uri="{FF2B5EF4-FFF2-40B4-BE49-F238E27FC236}">
                    <a16:creationId xmlns:a16="http://schemas.microsoft.com/office/drawing/2014/main" id="{9CCEC201-65B7-43D1-9FD4-10E02DA94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Rectangle 136">
                <a:extLst>
                  <a:ext uri="{FF2B5EF4-FFF2-40B4-BE49-F238E27FC236}">
                    <a16:creationId xmlns:a16="http://schemas.microsoft.com/office/drawing/2014/main" id="{C7D6FA6A-8203-4FA1-BD25-61E5A9DE6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Rectangle 137">
                <a:extLst>
                  <a:ext uri="{FF2B5EF4-FFF2-40B4-BE49-F238E27FC236}">
                    <a16:creationId xmlns:a16="http://schemas.microsoft.com/office/drawing/2014/main" id="{914025ED-C5E5-46AF-9561-5381DA1F7B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" name="Rectangle 138">
                <a:extLst>
                  <a:ext uri="{FF2B5EF4-FFF2-40B4-BE49-F238E27FC236}">
                    <a16:creationId xmlns:a16="http://schemas.microsoft.com/office/drawing/2014/main" id="{C7A8D4FB-F44B-4D21-AF5F-FB5A397D18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Rectangle 139">
                <a:extLst>
                  <a:ext uri="{FF2B5EF4-FFF2-40B4-BE49-F238E27FC236}">
                    <a16:creationId xmlns:a16="http://schemas.microsoft.com/office/drawing/2014/main" id="{8E56478A-54DC-49B8-9384-D554A9E64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Rectangle 140">
                <a:extLst>
                  <a:ext uri="{FF2B5EF4-FFF2-40B4-BE49-F238E27FC236}">
                    <a16:creationId xmlns:a16="http://schemas.microsoft.com/office/drawing/2014/main" id="{01F5803F-14B7-4457-BA1B-62112189F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" name="Rectangle 141">
                <a:extLst>
                  <a:ext uri="{FF2B5EF4-FFF2-40B4-BE49-F238E27FC236}">
                    <a16:creationId xmlns:a16="http://schemas.microsoft.com/office/drawing/2014/main" id="{E611F353-49A5-4E34-B6DE-31EF9C180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Rectangle 142">
                <a:extLst>
                  <a:ext uri="{FF2B5EF4-FFF2-40B4-BE49-F238E27FC236}">
                    <a16:creationId xmlns:a16="http://schemas.microsoft.com/office/drawing/2014/main" id="{AF85C41D-30EF-4CC8-AA31-6800E43A1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" name="Rectangle 143">
                <a:extLst>
                  <a:ext uri="{FF2B5EF4-FFF2-40B4-BE49-F238E27FC236}">
                    <a16:creationId xmlns:a16="http://schemas.microsoft.com/office/drawing/2014/main" id="{8CED2FB6-62D2-4E40-928B-386B6F7C4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Rectangle 144">
                <a:extLst>
                  <a:ext uri="{FF2B5EF4-FFF2-40B4-BE49-F238E27FC236}">
                    <a16:creationId xmlns:a16="http://schemas.microsoft.com/office/drawing/2014/main" id="{77FDA19F-0906-4E13-ADBC-480D476A53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" name="Rectangle 145">
                <a:extLst>
                  <a:ext uri="{FF2B5EF4-FFF2-40B4-BE49-F238E27FC236}">
                    <a16:creationId xmlns:a16="http://schemas.microsoft.com/office/drawing/2014/main" id="{8961C043-58A5-48B2-BAA6-BE4A789A2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Rectangle 146">
                <a:extLst>
                  <a:ext uri="{FF2B5EF4-FFF2-40B4-BE49-F238E27FC236}">
                    <a16:creationId xmlns:a16="http://schemas.microsoft.com/office/drawing/2014/main" id="{96C2DF10-FBF1-45E1-A8D6-87C5BD174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" name="Rectangle 147">
                <a:extLst>
                  <a:ext uri="{FF2B5EF4-FFF2-40B4-BE49-F238E27FC236}">
                    <a16:creationId xmlns:a16="http://schemas.microsoft.com/office/drawing/2014/main" id="{CAB82F91-6C17-4284-9213-071DD8098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Rectangle 148">
                <a:extLst>
                  <a:ext uri="{FF2B5EF4-FFF2-40B4-BE49-F238E27FC236}">
                    <a16:creationId xmlns:a16="http://schemas.microsoft.com/office/drawing/2014/main" id="{F1A02C72-B0ED-4510-8DE2-28E2B5D22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" name="Rectangle 149">
                <a:extLst>
                  <a:ext uri="{FF2B5EF4-FFF2-40B4-BE49-F238E27FC236}">
                    <a16:creationId xmlns:a16="http://schemas.microsoft.com/office/drawing/2014/main" id="{B543863F-7588-4B82-BED0-E535513E3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Rectangle 150">
                <a:extLst>
                  <a:ext uri="{FF2B5EF4-FFF2-40B4-BE49-F238E27FC236}">
                    <a16:creationId xmlns:a16="http://schemas.microsoft.com/office/drawing/2014/main" id="{FE1E2F1C-4432-4BA8-AD82-2706163D0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Rectangle 151">
                <a:extLst>
                  <a:ext uri="{FF2B5EF4-FFF2-40B4-BE49-F238E27FC236}">
                    <a16:creationId xmlns:a16="http://schemas.microsoft.com/office/drawing/2014/main" id="{BA6F821D-19D5-41F0-9B2B-1F0B79746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Rectangle 152">
                <a:extLst>
                  <a:ext uri="{FF2B5EF4-FFF2-40B4-BE49-F238E27FC236}">
                    <a16:creationId xmlns:a16="http://schemas.microsoft.com/office/drawing/2014/main" id="{722CB266-F8F2-4DDC-8202-C9A555F91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Rectangle 153">
                <a:extLst>
                  <a:ext uri="{FF2B5EF4-FFF2-40B4-BE49-F238E27FC236}">
                    <a16:creationId xmlns:a16="http://schemas.microsoft.com/office/drawing/2014/main" id="{73D6CB13-86FB-4FB0-BCE0-AF5E081B0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Rectangle 154">
                <a:extLst>
                  <a:ext uri="{FF2B5EF4-FFF2-40B4-BE49-F238E27FC236}">
                    <a16:creationId xmlns:a16="http://schemas.microsoft.com/office/drawing/2014/main" id="{B3B97C36-1F3C-4E1D-BDDE-8B9ADC7B6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Rectangle 155">
                <a:extLst>
                  <a:ext uri="{FF2B5EF4-FFF2-40B4-BE49-F238E27FC236}">
                    <a16:creationId xmlns:a16="http://schemas.microsoft.com/office/drawing/2014/main" id="{3ABBAEB0-2D07-4F79-A199-DFCE6171E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Rectangle 156">
                <a:extLst>
                  <a:ext uri="{FF2B5EF4-FFF2-40B4-BE49-F238E27FC236}">
                    <a16:creationId xmlns:a16="http://schemas.microsoft.com/office/drawing/2014/main" id="{F8882A04-D7FF-4ED9-AC7A-6D9992504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Rectangle 157">
                <a:extLst>
                  <a:ext uri="{FF2B5EF4-FFF2-40B4-BE49-F238E27FC236}">
                    <a16:creationId xmlns:a16="http://schemas.microsoft.com/office/drawing/2014/main" id="{23036C18-BF14-4BA4-B8E6-0A8AD1D1D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Rectangle 158">
                <a:extLst>
                  <a:ext uri="{FF2B5EF4-FFF2-40B4-BE49-F238E27FC236}">
                    <a16:creationId xmlns:a16="http://schemas.microsoft.com/office/drawing/2014/main" id="{B9299E8C-C042-4E6D-8F51-4BD05CCDB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" name="Rectangle 159">
                <a:extLst>
                  <a:ext uri="{FF2B5EF4-FFF2-40B4-BE49-F238E27FC236}">
                    <a16:creationId xmlns:a16="http://schemas.microsoft.com/office/drawing/2014/main" id="{E8D341AA-0352-405D-80E2-5850CA42B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" name="Rectangle 160">
                <a:extLst>
                  <a:ext uri="{FF2B5EF4-FFF2-40B4-BE49-F238E27FC236}">
                    <a16:creationId xmlns:a16="http://schemas.microsoft.com/office/drawing/2014/main" id="{450F0796-8DBB-4436-84E0-5D307D615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Rectangle 161">
                <a:extLst>
                  <a:ext uri="{FF2B5EF4-FFF2-40B4-BE49-F238E27FC236}">
                    <a16:creationId xmlns:a16="http://schemas.microsoft.com/office/drawing/2014/main" id="{DFE22D55-B6A6-4D16-907F-8E008446D4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Rectangle 162">
                <a:extLst>
                  <a:ext uri="{FF2B5EF4-FFF2-40B4-BE49-F238E27FC236}">
                    <a16:creationId xmlns:a16="http://schemas.microsoft.com/office/drawing/2014/main" id="{DF497DDC-FB11-4733-8DC7-D87BA3A063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" name="Rectangle 163">
                <a:extLst>
                  <a:ext uri="{FF2B5EF4-FFF2-40B4-BE49-F238E27FC236}">
                    <a16:creationId xmlns:a16="http://schemas.microsoft.com/office/drawing/2014/main" id="{991AFDCA-7E12-4174-9729-EA275A0D7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" name="Rectangle 164">
                <a:extLst>
                  <a:ext uri="{FF2B5EF4-FFF2-40B4-BE49-F238E27FC236}">
                    <a16:creationId xmlns:a16="http://schemas.microsoft.com/office/drawing/2014/main" id="{649D3A11-0D3A-4A43-91B6-D3DE0F048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Rectangle 165">
                <a:extLst>
                  <a:ext uri="{FF2B5EF4-FFF2-40B4-BE49-F238E27FC236}">
                    <a16:creationId xmlns:a16="http://schemas.microsoft.com/office/drawing/2014/main" id="{4114B41B-360F-495A-B7B8-D486603D34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" name="Rectangle 166">
                <a:extLst>
                  <a:ext uri="{FF2B5EF4-FFF2-40B4-BE49-F238E27FC236}">
                    <a16:creationId xmlns:a16="http://schemas.microsoft.com/office/drawing/2014/main" id="{EA6D77FA-7B52-4CE5-9EE5-BAD6B0A1C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" name="Rectangle 167">
                <a:extLst>
                  <a:ext uri="{FF2B5EF4-FFF2-40B4-BE49-F238E27FC236}">
                    <a16:creationId xmlns:a16="http://schemas.microsoft.com/office/drawing/2014/main" id="{5CDFBCD3-1B64-4C1F-B73A-49885D3FF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Rectangle 168">
                <a:extLst>
                  <a:ext uri="{FF2B5EF4-FFF2-40B4-BE49-F238E27FC236}">
                    <a16:creationId xmlns:a16="http://schemas.microsoft.com/office/drawing/2014/main" id="{266B96F1-7F5C-4B8D-9608-AC3EDF73C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Rectangle 169">
                <a:extLst>
                  <a:ext uri="{FF2B5EF4-FFF2-40B4-BE49-F238E27FC236}">
                    <a16:creationId xmlns:a16="http://schemas.microsoft.com/office/drawing/2014/main" id="{5046DD03-F346-400B-ACAF-7DDDA3AC9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Rectangle 170">
                <a:extLst>
                  <a:ext uri="{FF2B5EF4-FFF2-40B4-BE49-F238E27FC236}">
                    <a16:creationId xmlns:a16="http://schemas.microsoft.com/office/drawing/2014/main" id="{25085EFB-B131-4B5E-BDBE-57EDBC3B1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Rectangle 171">
                <a:extLst>
                  <a:ext uri="{FF2B5EF4-FFF2-40B4-BE49-F238E27FC236}">
                    <a16:creationId xmlns:a16="http://schemas.microsoft.com/office/drawing/2014/main" id="{AB7B59AB-5B3D-41BE-B24F-7484C0000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172">
                <a:extLst>
                  <a:ext uri="{FF2B5EF4-FFF2-40B4-BE49-F238E27FC236}">
                    <a16:creationId xmlns:a16="http://schemas.microsoft.com/office/drawing/2014/main" id="{86F39E6C-89BD-4000-8F46-2507BDCE9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Rectangle 173">
                <a:extLst>
                  <a:ext uri="{FF2B5EF4-FFF2-40B4-BE49-F238E27FC236}">
                    <a16:creationId xmlns:a16="http://schemas.microsoft.com/office/drawing/2014/main" id="{7E6DAF16-B6FB-499D-85CA-68FCBF3A3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174">
                <a:extLst>
                  <a:ext uri="{FF2B5EF4-FFF2-40B4-BE49-F238E27FC236}">
                    <a16:creationId xmlns:a16="http://schemas.microsoft.com/office/drawing/2014/main" id="{A1A7A02D-9546-40F8-A98F-1A1EB5C08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Rectangle 175">
                <a:extLst>
                  <a:ext uri="{FF2B5EF4-FFF2-40B4-BE49-F238E27FC236}">
                    <a16:creationId xmlns:a16="http://schemas.microsoft.com/office/drawing/2014/main" id="{3F511D7E-778B-4935-81DD-B9EC642A6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176">
                <a:extLst>
                  <a:ext uri="{FF2B5EF4-FFF2-40B4-BE49-F238E27FC236}">
                    <a16:creationId xmlns:a16="http://schemas.microsoft.com/office/drawing/2014/main" id="{59F7D194-4D47-4C19-B505-78898714FF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Rectangle 177">
                <a:extLst>
                  <a:ext uri="{FF2B5EF4-FFF2-40B4-BE49-F238E27FC236}">
                    <a16:creationId xmlns:a16="http://schemas.microsoft.com/office/drawing/2014/main" id="{27226771-7B76-4DA3-A13E-3AFEA6715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Rectangle 178">
                <a:extLst>
                  <a:ext uri="{FF2B5EF4-FFF2-40B4-BE49-F238E27FC236}">
                    <a16:creationId xmlns:a16="http://schemas.microsoft.com/office/drawing/2014/main" id="{C022CF90-ACA6-4343-B3B2-6A13784845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Rectangle 179">
                <a:extLst>
                  <a:ext uri="{FF2B5EF4-FFF2-40B4-BE49-F238E27FC236}">
                    <a16:creationId xmlns:a16="http://schemas.microsoft.com/office/drawing/2014/main" id="{15AE3685-77B9-4307-8F34-5E389EAE6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Rectangle 180">
                <a:extLst>
                  <a:ext uri="{FF2B5EF4-FFF2-40B4-BE49-F238E27FC236}">
                    <a16:creationId xmlns:a16="http://schemas.microsoft.com/office/drawing/2014/main" id="{80FA2FD7-8595-46A6-B3C4-C176A18F2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Rectangle 181">
                <a:extLst>
                  <a:ext uri="{FF2B5EF4-FFF2-40B4-BE49-F238E27FC236}">
                    <a16:creationId xmlns:a16="http://schemas.microsoft.com/office/drawing/2014/main" id="{965C509E-2F84-4EE5-8474-402299711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Rectangle 182">
                <a:extLst>
                  <a:ext uri="{FF2B5EF4-FFF2-40B4-BE49-F238E27FC236}">
                    <a16:creationId xmlns:a16="http://schemas.microsoft.com/office/drawing/2014/main" id="{F90DD312-99A2-49F7-A78C-B3ACE44A1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Rectangle 183">
                <a:extLst>
                  <a:ext uri="{FF2B5EF4-FFF2-40B4-BE49-F238E27FC236}">
                    <a16:creationId xmlns:a16="http://schemas.microsoft.com/office/drawing/2014/main" id="{5BD86D55-47E5-4B17-975D-35E7551374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Rectangle 184">
                <a:extLst>
                  <a:ext uri="{FF2B5EF4-FFF2-40B4-BE49-F238E27FC236}">
                    <a16:creationId xmlns:a16="http://schemas.microsoft.com/office/drawing/2014/main" id="{26A1E4BD-7214-4B94-B3FC-B77DF8B11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Rectangle 185">
                <a:extLst>
                  <a:ext uri="{FF2B5EF4-FFF2-40B4-BE49-F238E27FC236}">
                    <a16:creationId xmlns:a16="http://schemas.microsoft.com/office/drawing/2014/main" id="{F31CB55F-313C-4CF7-BE89-C11AE3D280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Rectangle 186">
                <a:extLst>
                  <a:ext uri="{FF2B5EF4-FFF2-40B4-BE49-F238E27FC236}">
                    <a16:creationId xmlns:a16="http://schemas.microsoft.com/office/drawing/2014/main" id="{B73B0A8E-B649-4253-97C8-AA4CC92EA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187">
                <a:extLst>
                  <a:ext uri="{FF2B5EF4-FFF2-40B4-BE49-F238E27FC236}">
                    <a16:creationId xmlns:a16="http://schemas.microsoft.com/office/drawing/2014/main" id="{780BC69A-A3E4-4F4B-B31F-9E8C164CC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188">
                <a:extLst>
                  <a:ext uri="{FF2B5EF4-FFF2-40B4-BE49-F238E27FC236}">
                    <a16:creationId xmlns:a16="http://schemas.microsoft.com/office/drawing/2014/main" id="{BE973B11-C28E-4109-AAAC-4919374D8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Rectangle 189">
                <a:extLst>
                  <a:ext uri="{FF2B5EF4-FFF2-40B4-BE49-F238E27FC236}">
                    <a16:creationId xmlns:a16="http://schemas.microsoft.com/office/drawing/2014/main" id="{E2FBA17C-EC89-4E1F-9693-1908DF6D0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Rectangle 190">
                <a:extLst>
                  <a:ext uri="{FF2B5EF4-FFF2-40B4-BE49-F238E27FC236}">
                    <a16:creationId xmlns:a16="http://schemas.microsoft.com/office/drawing/2014/main" id="{68286C03-6246-4308-8124-BC57CF3B3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Rectangle 191">
                <a:extLst>
                  <a:ext uri="{FF2B5EF4-FFF2-40B4-BE49-F238E27FC236}">
                    <a16:creationId xmlns:a16="http://schemas.microsoft.com/office/drawing/2014/main" id="{7B14FB27-E2B8-42E5-833E-BBB551EEA5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" name="Rectangle 192">
                <a:extLst>
                  <a:ext uri="{FF2B5EF4-FFF2-40B4-BE49-F238E27FC236}">
                    <a16:creationId xmlns:a16="http://schemas.microsoft.com/office/drawing/2014/main" id="{D189AFE0-1F78-4478-963C-5D7C2FF51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Rectangle 193">
                <a:extLst>
                  <a:ext uri="{FF2B5EF4-FFF2-40B4-BE49-F238E27FC236}">
                    <a16:creationId xmlns:a16="http://schemas.microsoft.com/office/drawing/2014/main" id="{5CF4AB4F-6A41-496F-8757-73E34E28C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194">
                <a:extLst>
                  <a:ext uri="{FF2B5EF4-FFF2-40B4-BE49-F238E27FC236}">
                    <a16:creationId xmlns:a16="http://schemas.microsoft.com/office/drawing/2014/main" id="{926423E5-AB8D-41A9-8611-D4A38FCA6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195">
                <a:extLst>
                  <a:ext uri="{FF2B5EF4-FFF2-40B4-BE49-F238E27FC236}">
                    <a16:creationId xmlns:a16="http://schemas.microsoft.com/office/drawing/2014/main" id="{B6AD77A7-CB70-45CB-97EE-EB380A9E6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Rectangle 196">
                <a:extLst>
                  <a:ext uri="{FF2B5EF4-FFF2-40B4-BE49-F238E27FC236}">
                    <a16:creationId xmlns:a16="http://schemas.microsoft.com/office/drawing/2014/main" id="{C8ED9859-2F7C-4C37-B04A-D3DF0B0903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197">
                <a:extLst>
                  <a:ext uri="{FF2B5EF4-FFF2-40B4-BE49-F238E27FC236}">
                    <a16:creationId xmlns:a16="http://schemas.microsoft.com/office/drawing/2014/main" id="{8B258708-C9B7-4300-8126-BA9DCC39B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Rectangle 198">
                <a:extLst>
                  <a:ext uri="{FF2B5EF4-FFF2-40B4-BE49-F238E27FC236}">
                    <a16:creationId xmlns:a16="http://schemas.microsoft.com/office/drawing/2014/main" id="{442157B2-222F-41C8-BC4C-49638076C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Rectangle 199">
                <a:extLst>
                  <a:ext uri="{FF2B5EF4-FFF2-40B4-BE49-F238E27FC236}">
                    <a16:creationId xmlns:a16="http://schemas.microsoft.com/office/drawing/2014/main" id="{6D7C5792-B294-4D79-82DF-CB54814EB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Rectangle 200">
                <a:extLst>
                  <a:ext uri="{FF2B5EF4-FFF2-40B4-BE49-F238E27FC236}">
                    <a16:creationId xmlns:a16="http://schemas.microsoft.com/office/drawing/2014/main" id="{18E76A46-97E7-4542-BC34-C9FD96995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" name="Rectangle 201">
                <a:extLst>
                  <a:ext uri="{FF2B5EF4-FFF2-40B4-BE49-F238E27FC236}">
                    <a16:creationId xmlns:a16="http://schemas.microsoft.com/office/drawing/2014/main" id="{B35C8532-A50E-4215-A532-7387F16B9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Rectangle 202">
                <a:extLst>
                  <a:ext uri="{FF2B5EF4-FFF2-40B4-BE49-F238E27FC236}">
                    <a16:creationId xmlns:a16="http://schemas.microsoft.com/office/drawing/2014/main" id="{9298A2AE-AD3F-4B46-AF85-AEA862F67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Rectangle 203">
                <a:extLst>
                  <a:ext uri="{FF2B5EF4-FFF2-40B4-BE49-F238E27FC236}">
                    <a16:creationId xmlns:a16="http://schemas.microsoft.com/office/drawing/2014/main" id="{8300AEA5-D1FB-47C2-B2F1-5F9196B317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Rectangle 204">
                <a:extLst>
                  <a:ext uri="{FF2B5EF4-FFF2-40B4-BE49-F238E27FC236}">
                    <a16:creationId xmlns:a16="http://schemas.microsoft.com/office/drawing/2014/main" id="{7CAB71F9-04C4-4ED8-9D4D-A566E2F42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205">
                <a:extLst>
                  <a:ext uri="{FF2B5EF4-FFF2-40B4-BE49-F238E27FC236}">
                    <a16:creationId xmlns:a16="http://schemas.microsoft.com/office/drawing/2014/main" id="{52257B3F-ED3C-4ABA-A9CE-7D886FE01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Rectangle 206">
                <a:extLst>
                  <a:ext uri="{FF2B5EF4-FFF2-40B4-BE49-F238E27FC236}">
                    <a16:creationId xmlns:a16="http://schemas.microsoft.com/office/drawing/2014/main" id="{9F987064-8235-4827-91EE-5F355E3B5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Rectangle 207">
                <a:extLst>
                  <a:ext uri="{FF2B5EF4-FFF2-40B4-BE49-F238E27FC236}">
                    <a16:creationId xmlns:a16="http://schemas.microsoft.com/office/drawing/2014/main" id="{6829F812-DA0B-4051-80AD-CA7B3BCB6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" name="Rectangle 208">
                <a:extLst>
                  <a:ext uri="{FF2B5EF4-FFF2-40B4-BE49-F238E27FC236}">
                    <a16:creationId xmlns:a16="http://schemas.microsoft.com/office/drawing/2014/main" id="{F2CCC67D-517E-4C0A-A003-FE31B52B75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" name="Rectangle 209">
                <a:extLst>
                  <a:ext uri="{FF2B5EF4-FFF2-40B4-BE49-F238E27FC236}">
                    <a16:creationId xmlns:a16="http://schemas.microsoft.com/office/drawing/2014/main" id="{92104B3D-2E25-4E03-BD9A-627C89418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210">
                <a:extLst>
                  <a:ext uri="{FF2B5EF4-FFF2-40B4-BE49-F238E27FC236}">
                    <a16:creationId xmlns:a16="http://schemas.microsoft.com/office/drawing/2014/main" id="{9DCFC115-33EC-4E03-805B-480523308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" name="Rectangle 211">
                <a:extLst>
                  <a:ext uri="{FF2B5EF4-FFF2-40B4-BE49-F238E27FC236}">
                    <a16:creationId xmlns:a16="http://schemas.microsoft.com/office/drawing/2014/main" id="{A12BB96B-934E-4724-BDCE-42FB97A29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" name="Rectangle 212">
                <a:extLst>
                  <a:ext uri="{FF2B5EF4-FFF2-40B4-BE49-F238E27FC236}">
                    <a16:creationId xmlns:a16="http://schemas.microsoft.com/office/drawing/2014/main" id="{4691280F-19B9-419F-B691-831C3288C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Rectangle 213">
                <a:extLst>
                  <a:ext uri="{FF2B5EF4-FFF2-40B4-BE49-F238E27FC236}">
                    <a16:creationId xmlns:a16="http://schemas.microsoft.com/office/drawing/2014/main" id="{C59D1ED2-5040-433A-AE54-17BCA2944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Rectangle 214">
                <a:extLst>
                  <a:ext uri="{FF2B5EF4-FFF2-40B4-BE49-F238E27FC236}">
                    <a16:creationId xmlns:a16="http://schemas.microsoft.com/office/drawing/2014/main" id="{F55FAC4D-7D6D-4A72-AC35-7FEEFE27BF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Rectangle 215">
                <a:extLst>
                  <a:ext uri="{FF2B5EF4-FFF2-40B4-BE49-F238E27FC236}">
                    <a16:creationId xmlns:a16="http://schemas.microsoft.com/office/drawing/2014/main" id="{7FE8F117-1C6B-42E2-AFDE-DAA653026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Rectangle 216">
                <a:extLst>
                  <a:ext uri="{FF2B5EF4-FFF2-40B4-BE49-F238E27FC236}">
                    <a16:creationId xmlns:a16="http://schemas.microsoft.com/office/drawing/2014/main" id="{35DFFF25-56DD-4745-8DA3-994D11DCE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Rectangle 217">
                <a:extLst>
                  <a:ext uri="{FF2B5EF4-FFF2-40B4-BE49-F238E27FC236}">
                    <a16:creationId xmlns:a16="http://schemas.microsoft.com/office/drawing/2014/main" id="{B39493F9-9E49-4AEC-AF63-3AE243CC4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Rectangle 218">
                <a:extLst>
                  <a:ext uri="{FF2B5EF4-FFF2-40B4-BE49-F238E27FC236}">
                    <a16:creationId xmlns:a16="http://schemas.microsoft.com/office/drawing/2014/main" id="{A27325F7-6D4B-4CDE-A8DE-1A0D046A9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Rectangle 219">
                <a:extLst>
                  <a:ext uri="{FF2B5EF4-FFF2-40B4-BE49-F238E27FC236}">
                    <a16:creationId xmlns:a16="http://schemas.microsoft.com/office/drawing/2014/main" id="{E28600CD-9764-4E3F-854F-806937A103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Rectangle 220">
                <a:extLst>
                  <a:ext uri="{FF2B5EF4-FFF2-40B4-BE49-F238E27FC236}">
                    <a16:creationId xmlns:a16="http://schemas.microsoft.com/office/drawing/2014/main" id="{942EFD5E-9C98-455F-A8ED-BE4ACE8491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" name="Rectangle 221">
                <a:extLst>
                  <a:ext uri="{FF2B5EF4-FFF2-40B4-BE49-F238E27FC236}">
                    <a16:creationId xmlns:a16="http://schemas.microsoft.com/office/drawing/2014/main" id="{38A10D33-13A7-40F6-BB18-FC9B6A39F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Rectangle 222">
                <a:extLst>
                  <a:ext uri="{FF2B5EF4-FFF2-40B4-BE49-F238E27FC236}">
                    <a16:creationId xmlns:a16="http://schemas.microsoft.com/office/drawing/2014/main" id="{635A8C93-9E67-402E-AD60-262C08D54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3" name="Rectangle 223">
                <a:extLst>
                  <a:ext uri="{FF2B5EF4-FFF2-40B4-BE49-F238E27FC236}">
                    <a16:creationId xmlns:a16="http://schemas.microsoft.com/office/drawing/2014/main" id="{937B6949-3D88-4A04-8300-774334637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Rectangle 224">
                <a:extLst>
                  <a:ext uri="{FF2B5EF4-FFF2-40B4-BE49-F238E27FC236}">
                    <a16:creationId xmlns:a16="http://schemas.microsoft.com/office/drawing/2014/main" id="{5A00D254-852B-4DF8-BF4A-2DA6D681F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5" name="Rectangle 225">
                <a:extLst>
                  <a:ext uri="{FF2B5EF4-FFF2-40B4-BE49-F238E27FC236}">
                    <a16:creationId xmlns:a16="http://schemas.microsoft.com/office/drawing/2014/main" id="{9E0C6E55-A225-4F67-BC1B-0CBE27500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Rectangle 226">
                <a:extLst>
                  <a:ext uri="{FF2B5EF4-FFF2-40B4-BE49-F238E27FC236}">
                    <a16:creationId xmlns:a16="http://schemas.microsoft.com/office/drawing/2014/main" id="{2A7AFBF2-FAB1-4CFD-9FC4-3F2597A47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Rectangle 227">
                <a:extLst>
                  <a:ext uri="{FF2B5EF4-FFF2-40B4-BE49-F238E27FC236}">
                    <a16:creationId xmlns:a16="http://schemas.microsoft.com/office/drawing/2014/main" id="{3036CDC3-1F34-4A39-B28B-34E004D78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Rectangle 228">
                <a:extLst>
                  <a:ext uri="{FF2B5EF4-FFF2-40B4-BE49-F238E27FC236}">
                    <a16:creationId xmlns:a16="http://schemas.microsoft.com/office/drawing/2014/main" id="{D089B521-AAF4-4D2A-A864-3314779AD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Rectangle 229">
                <a:extLst>
                  <a:ext uri="{FF2B5EF4-FFF2-40B4-BE49-F238E27FC236}">
                    <a16:creationId xmlns:a16="http://schemas.microsoft.com/office/drawing/2014/main" id="{832C98D1-A573-40FC-81D2-27F9D5803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0" name="Rectangle 230">
                <a:extLst>
                  <a:ext uri="{FF2B5EF4-FFF2-40B4-BE49-F238E27FC236}">
                    <a16:creationId xmlns:a16="http://schemas.microsoft.com/office/drawing/2014/main" id="{3C959403-00F8-4CB0-A850-9AA8EA17A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1" name="Rectangle 231">
                <a:extLst>
                  <a:ext uri="{FF2B5EF4-FFF2-40B4-BE49-F238E27FC236}">
                    <a16:creationId xmlns:a16="http://schemas.microsoft.com/office/drawing/2014/main" id="{5EACA903-2F89-411C-938A-C3ACCABD4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2" name="Rectangle 232">
                <a:extLst>
                  <a:ext uri="{FF2B5EF4-FFF2-40B4-BE49-F238E27FC236}">
                    <a16:creationId xmlns:a16="http://schemas.microsoft.com/office/drawing/2014/main" id="{44FE4182-8953-4337-949C-5EB61A08A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Rectangle 233">
                <a:extLst>
                  <a:ext uri="{FF2B5EF4-FFF2-40B4-BE49-F238E27FC236}">
                    <a16:creationId xmlns:a16="http://schemas.microsoft.com/office/drawing/2014/main" id="{CFA8C0F4-3B99-4CA1-9FCE-99E406BED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234">
                <a:extLst>
                  <a:ext uri="{FF2B5EF4-FFF2-40B4-BE49-F238E27FC236}">
                    <a16:creationId xmlns:a16="http://schemas.microsoft.com/office/drawing/2014/main" id="{25B75C18-B9B8-4387-A852-F4AD1EE97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Rectangle 235">
                <a:extLst>
                  <a:ext uri="{FF2B5EF4-FFF2-40B4-BE49-F238E27FC236}">
                    <a16:creationId xmlns:a16="http://schemas.microsoft.com/office/drawing/2014/main" id="{F8BB5999-9BC1-4FF2-974F-64C898D1B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236">
                <a:extLst>
                  <a:ext uri="{FF2B5EF4-FFF2-40B4-BE49-F238E27FC236}">
                    <a16:creationId xmlns:a16="http://schemas.microsoft.com/office/drawing/2014/main" id="{3672563C-01CB-4973-92F7-15FEA83B9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Rectangle 237">
                <a:extLst>
                  <a:ext uri="{FF2B5EF4-FFF2-40B4-BE49-F238E27FC236}">
                    <a16:creationId xmlns:a16="http://schemas.microsoft.com/office/drawing/2014/main" id="{7946A51F-559A-4385-A8EA-435196DC0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Rectangle 238">
                <a:extLst>
                  <a:ext uri="{FF2B5EF4-FFF2-40B4-BE49-F238E27FC236}">
                    <a16:creationId xmlns:a16="http://schemas.microsoft.com/office/drawing/2014/main" id="{6B9EA77D-1957-49E7-8BAF-65924A811A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9" name="Rectangle 239">
                <a:extLst>
                  <a:ext uri="{FF2B5EF4-FFF2-40B4-BE49-F238E27FC236}">
                    <a16:creationId xmlns:a16="http://schemas.microsoft.com/office/drawing/2014/main" id="{1F2600DA-F726-4CFA-8411-17235194E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" name="Rectangle 240">
                <a:extLst>
                  <a:ext uri="{FF2B5EF4-FFF2-40B4-BE49-F238E27FC236}">
                    <a16:creationId xmlns:a16="http://schemas.microsoft.com/office/drawing/2014/main" id="{C4682EC6-5C91-49EA-9F28-B7DB021882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" name="Rectangle 241">
                <a:extLst>
                  <a:ext uri="{FF2B5EF4-FFF2-40B4-BE49-F238E27FC236}">
                    <a16:creationId xmlns:a16="http://schemas.microsoft.com/office/drawing/2014/main" id="{8331B4D1-C9C7-402F-A031-B467099C92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" name="Rectangle 242">
                <a:extLst>
                  <a:ext uri="{FF2B5EF4-FFF2-40B4-BE49-F238E27FC236}">
                    <a16:creationId xmlns:a16="http://schemas.microsoft.com/office/drawing/2014/main" id="{A1D0944B-972B-455D-B72E-CC8F08565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3" name="Rectangle 243">
                <a:extLst>
                  <a:ext uri="{FF2B5EF4-FFF2-40B4-BE49-F238E27FC236}">
                    <a16:creationId xmlns:a16="http://schemas.microsoft.com/office/drawing/2014/main" id="{00B50AC0-188F-4BC1-8733-F06444123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4" name="Rectangle 244">
                <a:extLst>
                  <a:ext uri="{FF2B5EF4-FFF2-40B4-BE49-F238E27FC236}">
                    <a16:creationId xmlns:a16="http://schemas.microsoft.com/office/drawing/2014/main" id="{9E15964E-9CA1-41EC-AFA3-1796F2108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" name="Rectangle 245">
                <a:extLst>
                  <a:ext uri="{FF2B5EF4-FFF2-40B4-BE49-F238E27FC236}">
                    <a16:creationId xmlns:a16="http://schemas.microsoft.com/office/drawing/2014/main" id="{4AC0F7B4-9F31-4652-94BB-E2E9DA689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Rectangle 246">
                <a:extLst>
                  <a:ext uri="{FF2B5EF4-FFF2-40B4-BE49-F238E27FC236}">
                    <a16:creationId xmlns:a16="http://schemas.microsoft.com/office/drawing/2014/main" id="{0FCDC636-1909-4BD6-A79B-0CB8BEF6C8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" name="Rectangle 247">
                <a:extLst>
                  <a:ext uri="{FF2B5EF4-FFF2-40B4-BE49-F238E27FC236}">
                    <a16:creationId xmlns:a16="http://schemas.microsoft.com/office/drawing/2014/main" id="{A31CC3AE-735D-4314-A1BC-85B520081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" name="Rectangle 248">
                <a:extLst>
                  <a:ext uri="{FF2B5EF4-FFF2-40B4-BE49-F238E27FC236}">
                    <a16:creationId xmlns:a16="http://schemas.microsoft.com/office/drawing/2014/main" id="{66D9F915-625D-47E0-80F5-03544CE32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9" name="Rectangle 249">
                <a:extLst>
                  <a:ext uri="{FF2B5EF4-FFF2-40B4-BE49-F238E27FC236}">
                    <a16:creationId xmlns:a16="http://schemas.microsoft.com/office/drawing/2014/main" id="{69F7299D-8D8B-47B6-A54A-EF3EA7E0B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" name="Rectangle 250">
                <a:extLst>
                  <a:ext uri="{FF2B5EF4-FFF2-40B4-BE49-F238E27FC236}">
                    <a16:creationId xmlns:a16="http://schemas.microsoft.com/office/drawing/2014/main" id="{440649A2-9A8B-471D-A353-89A76E156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Rectangle 251">
                <a:extLst>
                  <a:ext uri="{FF2B5EF4-FFF2-40B4-BE49-F238E27FC236}">
                    <a16:creationId xmlns:a16="http://schemas.microsoft.com/office/drawing/2014/main" id="{D38F28B8-2E04-45B9-AA9B-3024D9D85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2" name="Rectangle 252">
                <a:extLst>
                  <a:ext uri="{FF2B5EF4-FFF2-40B4-BE49-F238E27FC236}">
                    <a16:creationId xmlns:a16="http://schemas.microsoft.com/office/drawing/2014/main" id="{DD87FD8A-BA59-41AB-87B3-6780A8FA7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Rectangle 253">
                <a:extLst>
                  <a:ext uri="{FF2B5EF4-FFF2-40B4-BE49-F238E27FC236}">
                    <a16:creationId xmlns:a16="http://schemas.microsoft.com/office/drawing/2014/main" id="{51B22B1B-5408-4A37-BF56-922216321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" name="Rectangle 254">
                <a:extLst>
                  <a:ext uri="{FF2B5EF4-FFF2-40B4-BE49-F238E27FC236}">
                    <a16:creationId xmlns:a16="http://schemas.microsoft.com/office/drawing/2014/main" id="{3A67D753-A13C-4872-8B50-03D08FAAE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Rectangle 255">
                <a:extLst>
                  <a:ext uri="{FF2B5EF4-FFF2-40B4-BE49-F238E27FC236}">
                    <a16:creationId xmlns:a16="http://schemas.microsoft.com/office/drawing/2014/main" id="{919BA416-5C0D-4794-B1C8-E5BD977A4B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6" name="Rectangle 256">
                <a:extLst>
                  <a:ext uri="{FF2B5EF4-FFF2-40B4-BE49-F238E27FC236}">
                    <a16:creationId xmlns:a16="http://schemas.microsoft.com/office/drawing/2014/main" id="{F17E07FF-2EF6-4E0C-BC25-34EAA18997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Rectangle 257">
                <a:extLst>
                  <a:ext uri="{FF2B5EF4-FFF2-40B4-BE49-F238E27FC236}">
                    <a16:creationId xmlns:a16="http://schemas.microsoft.com/office/drawing/2014/main" id="{1AAEB00F-39F7-4E75-B27B-7B13F45D7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" name="Rectangle 258">
                <a:extLst>
                  <a:ext uri="{FF2B5EF4-FFF2-40B4-BE49-F238E27FC236}">
                    <a16:creationId xmlns:a16="http://schemas.microsoft.com/office/drawing/2014/main" id="{37F657EF-82EF-401A-AAC0-D90B75AD7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Rectangle 259">
                <a:extLst>
                  <a:ext uri="{FF2B5EF4-FFF2-40B4-BE49-F238E27FC236}">
                    <a16:creationId xmlns:a16="http://schemas.microsoft.com/office/drawing/2014/main" id="{E20660FC-FF71-4EF2-ACDA-315D4E5BA2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" name="Rectangle 260">
                <a:extLst>
                  <a:ext uri="{FF2B5EF4-FFF2-40B4-BE49-F238E27FC236}">
                    <a16:creationId xmlns:a16="http://schemas.microsoft.com/office/drawing/2014/main" id="{A1A54C70-03B0-48E1-8D4D-9E8639BD0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Rectangle 261">
                <a:extLst>
                  <a:ext uri="{FF2B5EF4-FFF2-40B4-BE49-F238E27FC236}">
                    <a16:creationId xmlns:a16="http://schemas.microsoft.com/office/drawing/2014/main" id="{3EBF6347-06DD-4199-B637-6757225B1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Rectangle 262">
                <a:extLst>
                  <a:ext uri="{FF2B5EF4-FFF2-40B4-BE49-F238E27FC236}">
                    <a16:creationId xmlns:a16="http://schemas.microsoft.com/office/drawing/2014/main" id="{95A4722B-3499-45B7-B514-10163C59D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Rectangle 263">
                <a:extLst>
                  <a:ext uri="{FF2B5EF4-FFF2-40B4-BE49-F238E27FC236}">
                    <a16:creationId xmlns:a16="http://schemas.microsoft.com/office/drawing/2014/main" id="{2C224AF3-7ABB-4811-A90D-29C9F100D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Rectangle 264">
                <a:extLst>
                  <a:ext uri="{FF2B5EF4-FFF2-40B4-BE49-F238E27FC236}">
                    <a16:creationId xmlns:a16="http://schemas.microsoft.com/office/drawing/2014/main" id="{246C9DFC-3E0C-433B-A572-4FC4C2EEF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Rectangle 265">
                <a:extLst>
                  <a:ext uri="{FF2B5EF4-FFF2-40B4-BE49-F238E27FC236}">
                    <a16:creationId xmlns:a16="http://schemas.microsoft.com/office/drawing/2014/main" id="{E1FBAE1A-E387-4AC4-AE67-F3021889E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" name="Rectangle 266">
                <a:extLst>
                  <a:ext uri="{FF2B5EF4-FFF2-40B4-BE49-F238E27FC236}">
                    <a16:creationId xmlns:a16="http://schemas.microsoft.com/office/drawing/2014/main" id="{C4630AF6-401B-41C4-B0FC-908F054FE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Rectangle 267">
                <a:extLst>
                  <a:ext uri="{FF2B5EF4-FFF2-40B4-BE49-F238E27FC236}">
                    <a16:creationId xmlns:a16="http://schemas.microsoft.com/office/drawing/2014/main" id="{7C67412B-64A8-42D2-864B-7D3FEDAF1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" name="Rectangle 268">
                <a:extLst>
                  <a:ext uri="{FF2B5EF4-FFF2-40B4-BE49-F238E27FC236}">
                    <a16:creationId xmlns:a16="http://schemas.microsoft.com/office/drawing/2014/main" id="{FD5E3B6F-B06C-4D1B-A42D-AF21C675C2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" name="Rectangle 269">
                <a:extLst>
                  <a:ext uri="{FF2B5EF4-FFF2-40B4-BE49-F238E27FC236}">
                    <a16:creationId xmlns:a16="http://schemas.microsoft.com/office/drawing/2014/main" id="{C5B75DB1-00C6-40FB-839E-913D8A89F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" name="Rectangle 270">
                <a:extLst>
                  <a:ext uri="{FF2B5EF4-FFF2-40B4-BE49-F238E27FC236}">
                    <a16:creationId xmlns:a16="http://schemas.microsoft.com/office/drawing/2014/main" id="{6EF78BF2-82B9-42F4-96B1-D40D352B2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Rectangle 271">
                <a:extLst>
                  <a:ext uri="{FF2B5EF4-FFF2-40B4-BE49-F238E27FC236}">
                    <a16:creationId xmlns:a16="http://schemas.microsoft.com/office/drawing/2014/main" id="{5378124B-1F40-43CA-8EC0-BF163B556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2" name="Rectangle 272">
                <a:extLst>
                  <a:ext uri="{FF2B5EF4-FFF2-40B4-BE49-F238E27FC236}">
                    <a16:creationId xmlns:a16="http://schemas.microsoft.com/office/drawing/2014/main" id="{6C6BD598-1744-4AE6-AFF9-7ED5657F6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" name="Rectangle 273">
                <a:extLst>
                  <a:ext uri="{FF2B5EF4-FFF2-40B4-BE49-F238E27FC236}">
                    <a16:creationId xmlns:a16="http://schemas.microsoft.com/office/drawing/2014/main" id="{FAB598B4-5A16-4DA4-B63A-4EED484A5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4" name="Rectangle 274">
                <a:extLst>
                  <a:ext uri="{FF2B5EF4-FFF2-40B4-BE49-F238E27FC236}">
                    <a16:creationId xmlns:a16="http://schemas.microsoft.com/office/drawing/2014/main" id="{B898C720-5DEB-4C93-8226-FF0F51F29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Rectangle 275">
                <a:extLst>
                  <a:ext uri="{FF2B5EF4-FFF2-40B4-BE49-F238E27FC236}">
                    <a16:creationId xmlns:a16="http://schemas.microsoft.com/office/drawing/2014/main" id="{965F64C2-012E-4AB0-BBD7-7038C81C3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" name="Rectangle 276">
                <a:extLst>
                  <a:ext uri="{FF2B5EF4-FFF2-40B4-BE49-F238E27FC236}">
                    <a16:creationId xmlns:a16="http://schemas.microsoft.com/office/drawing/2014/main" id="{BA2DC242-AF97-4EB9-A8A1-C5B9CBD2A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Rectangle 277">
                <a:extLst>
                  <a:ext uri="{FF2B5EF4-FFF2-40B4-BE49-F238E27FC236}">
                    <a16:creationId xmlns:a16="http://schemas.microsoft.com/office/drawing/2014/main" id="{9E347BD8-492A-419D-8C38-6EB918A6B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" name="Rectangle 278">
                <a:extLst>
                  <a:ext uri="{FF2B5EF4-FFF2-40B4-BE49-F238E27FC236}">
                    <a16:creationId xmlns:a16="http://schemas.microsoft.com/office/drawing/2014/main" id="{0B7AB40D-A70F-46D9-9C7A-0F8FD9524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Rectangle 279">
                <a:extLst>
                  <a:ext uri="{FF2B5EF4-FFF2-40B4-BE49-F238E27FC236}">
                    <a16:creationId xmlns:a16="http://schemas.microsoft.com/office/drawing/2014/main" id="{5FB46478-01B1-48FC-B10A-6A175B079F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" name="Rectangle 280">
                <a:extLst>
                  <a:ext uri="{FF2B5EF4-FFF2-40B4-BE49-F238E27FC236}">
                    <a16:creationId xmlns:a16="http://schemas.microsoft.com/office/drawing/2014/main" id="{ACA5C757-B8D3-4160-9F52-981CE50FD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Rectangle 281">
                <a:extLst>
                  <a:ext uri="{FF2B5EF4-FFF2-40B4-BE49-F238E27FC236}">
                    <a16:creationId xmlns:a16="http://schemas.microsoft.com/office/drawing/2014/main" id="{348C8536-790C-4E25-9279-B4AAE39C5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2" name="Rectangle 282">
                <a:extLst>
                  <a:ext uri="{FF2B5EF4-FFF2-40B4-BE49-F238E27FC236}">
                    <a16:creationId xmlns:a16="http://schemas.microsoft.com/office/drawing/2014/main" id="{2324485F-8731-45A2-A690-63370F17C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3" name="Rectangle 283">
                <a:extLst>
                  <a:ext uri="{FF2B5EF4-FFF2-40B4-BE49-F238E27FC236}">
                    <a16:creationId xmlns:a16="http://schemas.microsoft.com/office/drawing/2014/main" id="{783B5F5A-D27D-42AF-88F5-23E9AEC1E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4" name="Rectangle 284">
                <a:extLst>
                  <a:ext uri="{FF2B5EF4-FFF2-40B4-BE49-F238E27FC236}">
                    <a16:creationId xmlns:a16="http://schemas.microsoft.com/office/drawing/2014/main" id="{4142DBD3-CD81-4EC6-A8E1-B55E22D55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Rectangle 285">
                <a:extLst>
                  <a:ext uri="{FF2B5EF4-FFF2-40B4-BE49-F238E27FC236}">
                    <a16:creationId xmlns:a16="http://schemas.microsoft.com/office/drawing/2014/main" id="{DE40C5CA-C75D-4CA8-BE83-A0105D2A7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6" name="Rectangle 286">
                <a:extLst>
                  <a:ext uri="{FF2B5EF4-FFF2-40B4-BE49-F238E27FC236}">
                    <a16:creationId xmlns:a16="http://schemas.microsoft.com/office/drawing/2014/main" id="{660BE05F-E6B5-4B99-8E31-7D3C961EB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Rectangle 287">
                <a:extLst>
                  <a:ext uri="{FF2B5EF4-FFF2-40B4-BE49-F238E27FC236}">
                    <a16:creationId xmlns:a16="http://schemas.microsoft.com/office/drawing/2014/main" id="{21BF2EC6-658A-4AAA-8A0E-A0A184520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Rectangle 288">
                <a:extLst>
                  <a:ext uri="{FF2B5EF4-FFF2-40B4-BE49-F238E27FC236}">
                    <a16:creationId xmlns:a16="http://schemas.microsoft.com/office/drawing/2014/main" id="{7696B1E6-A409-43AB-A8FC-ADE683E98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Rectangle 289">
                <a:extLst>
                  <a:ext uri="{FF2B5EF4-FFF2-40B4-BE49-F238E27FC236}">
                    <a16:creationId xmlns:a16="http://schemas.microsoft.com/office/drawing/2014/main" id="{A8B49103-948D-4B74-AB96-EE1D1A2A5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0" name="Rectangle 290">
                <a:extLst>
                  <a:ext uri="{FF2B5EF4-FFF2-40B4-BE49-F238E27FC236}">
                    <a16:creationId xmlns:a16="http://schemas.microsoft.com/office/drawing/2014/main" id="{6330FBB6-0566-4F48-8BCF-FC88267F7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1" name="Rectangle 291">
                <a:extLst>
                  <a:ext uri="{FF2B5EF4-FFF2-40B4-BE49-F238E27FC236}">
                    <a16:creationId xmlns:a16="http://schemas.microsoft.com/office/drawing/2014/main" id="{EA46A50C-FFBB-4354-AD15-2F8436708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" name="Rectangle 292">
                <a:extLst>
                  <a:ext uri="{FF2B5EF4-FFF2-40B4-BE49-F238E27FC236}">
                    <a16:creationId xmlns:a16="http://schemas.microsoft.com/office/drawing/2014/main" id="{8D2C0DE9-DD58-46E9-BB05-0D5DC16CDD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" name="Rectangle 293">
                <a:extLst>
                  <a:ext uri="{FF2B5EF4-FFF2-40B4-BE49-F238E27FC236}">
                    <a16:creationId xmlns:a16="http://schemas.microsoft.com/office/drawing/2014/main" id="{8B87E320-2DC3-4C2E-A10E-834004FB5B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4" name="Rectangle 294">
                <a:extLst>
                  <a:ext uri="{FF2B5EF4-FFF2-40B4-BE49-F238E27FC236}">
                    <a16:creationId xmlns:a16="http://schemas.microsoft.com/office/drawing/2014/main" id="{243FFE4B-0263-494F-AA78-9819CD63CB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" name="Rectangle 295">
                <a:extLst>
                  <a:ext uri="{FF2B5EF4-FFF2-40B4-BE49-F238E27FC236}">
                    <a16:creationId xmlns:a16="http://schemas.microsoft.com/office/drawing/2014/main" id="{73ADE7C1-1DF6-4B1A-9359-A1E59266F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Rectangle 296">
                <a:extLst>
                  <a:ext uri="{FF2B5EF4-FFF2-40B4-BE49-F238E27FC236}">
                    <a16:creationId xmlns:a16="http://schemas.microsoft.com/office/drawing/2014/main" id="{19ED6749-47D7-431F-9B46-5C90E65FC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Rectangle 297">
                <a:extLst>
                  <a:ext uri="{FF2B5EF4-FFF2-40B4-BE49-F238E27FC236}">
                    <a16:creationId xmlns:a16="http://schemas.microsoft.com/office/drawing/2014/main" id="{E7B8B15D-7811-4E30-9829-AA32F2C5EF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" name="Rectangle 298">
                <a:extLst>
                  <a:ext uri="{FF2B5EF4-FFF2-40B4-BE49-F238E27FC236}">
                    <a16:creationId xmlns:a16="http://schemas.microsoft.com/office/drawing/2014/main" id="{C7978143-FD21-499B-8EA8-E77067192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" name="Rectangle 299">
                <a:extLst>
                  <a:ext uri="{FF2B5EF4-FFF2-40B4-BE49-F238E27FC236}">
                    <a16:creationId xmlns:a16="http://schemas.microsoft.com/office/drawing/2014/main" id="{945DA442-60C4-4C0E-9C82-CD13DF9A9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0" name="Rectangle 300">
                <a:extLst>
                  <a:ext uri="{FF2B5EF4-FFF2-40B4-BE49-F238E27FC236}">
                    <a16:creationId xmlns:a16="http://schemas.microsoft.com/office/drawing/2014/main" id="{552DC9C8-D970-429E-9E6F-3CED36565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1" name="Rectangle 301">
                <a:extLst>
                  <a:ext uri="{FF2B5EF4-FFF2-40B4-BE49-F238E27FC236}">
                    <a16:creationId xmlns:a16="http://schemas.microsoft.com/office/drawing/2014/main" id="{FE037DCF-96D1-4CAB-8A9F-1B9B27DB2D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Rectangle 302">
                <a:extLst>
                  <a:ext uri="{FF2B5EF4-FFF2-40B4-BE49-F238E27FC236}">
                    <a16:creationId xmlns:a16="http://schemas.microsoft.com/office/drawing/2014/main" id="{62FA32ED-4773-47AD-9006-4CEE652D8C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" name="Rectangle 303">
                <a:extLst>
                  <a:ext uri="{FF2B5EF4-FFF2-40B4-BE49-F238E27FC236}">
                    <a16:creationId xmlns:a16="http://schemas.microsoft.com/office/drawing/2014/main" id="{102A786E-9BB3-4470-91D1-3571E7D6BD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4" name="Rectangle 304">
                <a:extLst>
                  <a:ext uri="{FF2B5EF4-FFF2-40B4-BE49-F238E27FC236}">
                    <a16:creationId xmlns:a16="http://schemas.microsoft.com/office/drawing/2014/main" id="{76E4074D-EFF5-4300-BDB4-CA648C5FE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5" name="Rectangle 305">
                <a:extLst>
                  <a:ext uri="{FF2B5EF4-FFF2-40B4-BE49-F238E27FC236}">
                    <a16:creationId xmlns:a16="http://schemas.microsoft.com/office/drawing/2014/main" id="{47CF1F82-B692-4B3E-844F-1336B9E82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6" name="Rectangle 306">
                <a:extLst>
                  <a:ext uri="{FF2B5EF4-FFF2-40B4-BE49-F238E27FC236}">
                    <a16:creationId xmlns:a16="http://schemas.microsoft.com/office/drawing/2014/main" id="{D47C9354-0A67-434B-ACDE-75FF93765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" name="Rectangle 307">
                <a:extLst>
                  <a:ext uri="{FF2B5EF4-FFF2-40B4-BE49-F238E27FC236}">
                    <a16:creationId xmlns:a16="http://schemas.microsoft.com/office/drawing/2014/main" id="{2868811E-367B-4C4A-B649-5ADE64BF6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" name="Rectangle 308">
                <a:extLst>
                  <a:ext uri="{FF2B5EF4-FFF2-40B4-BE49-F238E27FC236}">
                    <a16:creationId xmlns:a16="http://schemas.microsoft.com/office/drawing/2014/main" id="{43DE9A48-CB7C-456F-BC9D-DFB2E0346B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" name="Rectangle 309">
                <a:extLst>
                  <a:ext uri="{FF2B5EF4-FFF2-40B4-BE49-F238E27FC236}">
                    <a16:creationId xmlns:a16="http://schemas.microsoft.com/office/drawing/2014/main" id="{7A725F4B-DE43-4CE8-890F-A6380CF23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" name="Rectangle 310">
                <a:extLst>
                  <a:ext uri="{FF2B5EF4-FFF2-40B4-BE49-F238E27FC236}">
                    <a16:creationId xmlns:a16="http://schemas.microsoft.com/office/drawing/2014/main" id="{DB03CB1D-9172-4BF9-9DC2-4771FDED7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1" name="Rectangle 311">
                <a:extLst>
                  <a:ext uri="{FF2B5EF4-FFF2-40B4-BE49-F238E27FC236}">
                    <a16:creationId xmlns:a16="http://schemas.microsoft.com/office/drawing/2014/main" id="{325193CD-4827-478B-85DC-FF87C42922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" name="Rectangle 312">
                <a:extLst>
                  <a:ext uri="{FF2B5EF4-FFF2-40B4-BE49-F238E27FC236}">
                    <a16:creationId xmlns:a16="http://schemas.microsoft.com/office/drawing/2014/main" id="{91FBC23A-099C-4DFF-8B6D-2D4202799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3" name="Rectangle 313">
                <a:extLst>
                  <a:ext uri="{FF2B5EF4-FFF2-40B4-BE49-F238E27FC236}">
                    <a16:creationId xmlns:a16="http://schemas.microsoft.com/office/drawing/2014/main" id="{E6535676-1AEE-469A-81EB-C5DF2DAC8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4" name="Rectangle 314">
                <a:extLst>
                  <a:ext uri="{FF2B5EF4-FFF2-40B4-BE49-F238E27FC236}">
                    <a16:creationId xmlns:a16="http://schemas.microsoft.com/office/drawing/2014/main" id="{A337A707-4A6A-4865-81B5-41FC53F5F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" name="Rectangle 315">
                <a:extLst>
                  <a:ext uri="{FF2B5EF4-FFF2-40B4-BE49-F238E27FC236}">
                    <a16:creationId xmlns:a16="http://schemas.microsoft.com/office/drawing/2014/main" id="{33F67713-BB01-42AD-81C1-EFE6C2D2E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" name="Rectangle 316">
                <a:extLst>
                  <a:ext uri="{FF2B5EF4-FFF2-40B4-BE49-F238E27FC236}">
                    <a16:creationId xmlns:a16="http://schemas.microsoft.com/office/drawing/2014/main" id="{2ECD4005-8A3C-43C3-A951-013A202D3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7" name="Rectangle 317">
                <a:extLst>
                  <a:ext uri="{FF2B5EF4-FFF2-40B4-BE49-F238E27FC236}">
                    <a16:creationId xmlns:a16="http://schemas.microsoft.com/office/drawing/2014/main" id="{2B29227D-6661-43DD-BBCB-829775B51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" name="Rectangle 318">
                <a:extLst>
                  <a:ext uri="{FF2B5EF4-FFF2-40B4-BE49-F238E27FC236}">
                    <a16:creationId xmlns:a16="http://schemas.microsoft.com/office/drawing/2014/main" id="{9E0FFDD2-D33D-4FF0-9FC6-FBD5746E34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" name="Rectangle 319">
                <a:extLst>
                  <a:ext uri="{FF2B5EF4-FFF2-40B4-BE49-F238E27FC236}">
                    <a16:creationId xmlns:a16="http://schemas.microsoft.com/office/drawing/2014/main" id="{782EFA5C-E37B-4981-91B5-3DE2832FE8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0" name="Rectangle 320">
                <a:extLst>
                  <a:ext uri="{FF2B5EF4-FFF2-40B4-BE49-F238E27FC236}">
                    <a16:creationId xmlns:a16="http://schemas.microsoft.com/office/drawing/2014/main" id="{908B4DAC-4F9E-45E4-BBFF-EB32584A5B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1" name="Rectangle 321">
                <a:extLst>
                  <a:ext uri="{FF2B5EF4-FFF2-40B4-BE49-F238E27FC236}">
                    <a16:creationId xmlns:a16="http://schemas.microsoft.com/office/drawing/2014/main" id="{016490F4-05B0-48C8-9925-69B5B1938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2" name="Rectangle 322">
                <a:extLst>
                  <a:ext uri="{FF2B5EF4-FFF2-40B4-BE49-F238E27FC236}">
                    <a16:creationId xmlns:a16="http://schemas.microsoft.com/office/drawing/2014/main" id="{8DE3CC6F-7289-40AD-90B5-18241A5CD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" name="Rectangle 323">
                <a:extLst>
                  <a:ext uri="{FF2B5EF4-FFF2-40B4-BE49-F238E27FC236}">
                    <a16:creationId xmlns:a16="http://schemas.microsoft.com/office/drawing/2014/main" id="{B6FF9255-EF32-4AE7-B611-528BA11584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" name="Rectangle 324">
                <a:extLst>
                  <a:ext uri="{FF2B5EF4-FFF2-40B4-BE49-F238E27FC236}">
                    <a16:creationId xmlns:a16="http://schemas.microsoft.com/office/drawing/2014/main" id="{63AD2E19-5F58-4678-B009-DA7ADE9D2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" name="Rectangle 325">
                <a:extLst>
                  <a:ext uri="{FF2B5EF4-FFF2-40B4-BE49-F238E27FC236}">
                    <a16:creationId xmlns:a16="http://schemas.microsoft.com/office/drawing/2014/main" id="{A3FAD389-1008-4A07-A76E-E0A258CC3B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Rectangle 326">
                <a:extLst>
                  <a:ext uri="{FF2B5EF4-FFF2-40B4-BE49-F238E27FC236}">
                    <a16:creationId xmlns:a16="http://schemas.microsoft.com/office/drawing/2014/main" id="{9F9B421A-E942-4008-A080-C609B431C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7" name="Rectangle 327">
                <a:extLst>
                  <a:ext uri="{FF2B5EF4-FFF2-40B4-BE49-F238E27FC236}">
                    <a16:creationId xmlns:a16="http://schemas.microsoft.com/office/drawing/2014/main" id="{4EE15063-F167-4293-82F5-494C2729B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" name="Rectangle 328">
                <a:extLst>
                  <a:ext uri="{FF2B5EF4-FFF2-40B4-BE49-F238E27FC236}">
                    <a16:creationId xmlns:a16="http://schemas.microsoft.com/office/drawing/2014/main" id="{1EAB145E-FF7A-488A-9749-5913B1D74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" name="Rectangle 329">
                <a:extLst>
                  <a:ext uri="{FF2B5EF4-FFF2-40B4-BE49-F238E27FC236}">
                    <a16:creationId xmlns:a16="http://schemas.microsoft.com/office/drawing/2014/main" id="{A72E0D50-569A-4087-BC26-598ACBF15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" name="Rectangle 330">
                <a:extLst>
                  <a:ext uri="{FF2B5EF4-FFF2-40B4-BE49-F238E27FC236}">
                    <a16:creationId xmlns:a16="http://schemas.microsoft.com/office/drawing/2014/main" id="{4740BDE5-7533-4DDF-BDE1-1E729AE11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1" name="Rectangle 331">
                <a:extLst>
                  <a:ext uri="{FF2B5EF4-FFF2-40B4-BE49-F238E27FC236}">
                    <a16:creationId xmlns:a16="http://schemas.microsoft.com/office/drawing/2014/main" id="{2F3A8FCC-DF2D-44D5-AD16-7A262147A6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" name="Rectangle 332">
                <a:extLst>
                  <a:ext uri="{FF2B5EF4-FFF2-40B4-BE49-F238E27FC236}">
                    <a16:creationId xmlns:a16="http://schemas.microsoft.com/office/drawing/2014/main" id="{BA107F3B-F2A5-4913-9A19-6E85A59411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" name="Rectangle 333">
                <a:extLst>
                  <a:ext uri="{FF2B5EF4-FFF2-40B4-BE49-F238E27FC236}">
                    <a16:creationId xmlns:a16="http://schemas.microsoft.com/office/drawing/2014/main" id="{FD777103-10D8-4026-83BB-289A7F00E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4" name="Rectangle 334">
                <a:extLst>
                  <a:ext uri="{FF2B5EF4-FFF2-40B4-BE49-F238E27FC236}">
                    <a16:creationId xmlns:a16="http://schemas.microsoft.com/office/drawing/2014/main" id="{9CF9CC9F-EDD6-4BCD-BC10-96268C32C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5" name="Rectangle 335">
                <a:extLst>
                  <a:ext uri="{FF2B5EF4-FFF2-40B4-BE49-F238E27FC236}">
                    <a16:creationId xmlns:a16="http://schemas.microsoft.com/office/drawing/2014/main" id="{637E8375-D8F8-45AB-A368-3353B7FB7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Rectangle 336">
                <a:extLst>
                  <a:ext uri="{FF2B5EF4-FFF2-40B4-BE49-F238E27FC236}">
                    <a16:creationId xmlns:a16="http://schemas.microsoft.com/office/drawing/2014/main" id="{B5529C08-5CE1-4A84-9430-F811B9254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" name="Rectangle 337">
                <a:extLst>
                  <a:ext uri="{FF2B5EF4-FFF2-40B4-BE49-F238E27FC236}">
                    <a16:creationId xmlns:a16="http://schemas.microsoft.com/office/drawing/2014/main" id="{083D566C-4819-41D5-B604-1F7AB4F3C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" name="Rectangle 338">
                <a:extLst>
                  <a:ext uri="{FF2B5EF4-FFF2-40B4-BE49-F238E27FC236}">
                    <a16:creationId xmlns:a16="http://schemas.microsoft.com/office/drawing/2014/main" id="{9FD05A86-C82B-4E8F-9136-F59A65A5A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" name="Rectangle 339">
                <a:extLst>
                  <a:ext uri="{FF2B5EF4-FFF2-40B4-BE49-F238E27FC236}">
                    <a16:creationId xmlns:a16="http://schemas.microsoft.com/office/drawing/2014/main" id="{103FDFA3-1902-400A-B67C-171602A8A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" name="Rectangle 340">
                <a:extLst>
                  <a:ext uri="{FF2B5EF4-FFF2-40B4-BE49-F238E27FC236}">
                    <a16:creationId xmlns:a16="http://schemas.microsoft.com/office/drawing/2014/main" id="{CE103F51-1671-42EE-BBC8-EE859AE38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" name="Rectangle 341">
                <a:extLst>
                  <a:ext uri="{FF2B5EF4-FFF2-40B4-BE49-F238E27FC236}">
                    <a16:creationId xmlns:a16="http://schemas.microsoft.com/office/drawing/2014/main" id="{11B392B2-7A28-4964-85CE-271129D57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2" name="Rectangle 342">
                <a:extLst>
                  <a:ext uri="{FF2B5EF4-FFF2-40B4-BE49-F238E27FC236}">
                    <a16:creationId xmlns:a16="http://schemas.microsoft.com/office/drawing/2014/main" id="{B77ED493-0971-44BE-B8BB-288FDEF40B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" name="Rectangle 343">
                <a:extLst>
                  <a:ext uri="{FF2B5EF4-FFF2-40B4-BE49-F238E27FC236}">
                    <a16:creationId xmlns:a16="http://schemas.microsoft.com/office/drawing/2014/main" id="{C88FE3EF-2418-413D-B43A-3B5FD096D5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" name="Rectangle 344">
                <a:extLst>
                  <a:ext uri="{FF2B5EF4-FFF2-40B4-BE49-F238E27FC236}">
                    <a16:creationId xmlns:a16="http://schemas.microsoft.com/office/drawing/2014/main" id="{2436E525-B68F-41B1-B15F-BCE011532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" name="Rectangle 345">
                <a:extLst>
                  <a:ext uri="{FF2B5EF4-FFF2-40B4-BE49-F238E27FC236}">
                    <a16:creationId xmlns:a16="http://schemas.microsoft.com/office/drawing/2014/main" id="{E5BAFBFE-052D-4A18-A799-09C7129ED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" name="Rectangle 346">
                <a:extLst>
                  <a:ext uri="{FF2B5EF4-FFF2-40B4-BE49-F238E27FC236}">
                    <a16:creationId xmlns:a16="http://schemas.microsoft.com/office/drawing/2014/main" id="{9269DE0E-A0C8-4937-BD8F-7C34E5626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Rectangle 347">
                <a:extLst>
                  <a:ext uri="{FF2B5EF4-FFF2-40B4-BE49-F238E27FC236}">
                    <a16:creationId xmlns:a16="http://schemas.microsoft.com/office/drawing/2014/main" id="{93728BC1-DA92-4F33-8392-50EDE1C90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8" name="Rectangle 348">
                <a:extLst>
                  <a:ext uri="{FF2B5EF4-FFF2-40B4-BE49-F238E27FC236}">
                    <a16:creationId xmlns:a16="http://schemas.microsoft.com/office/drawing/2014/main" id="{CC1838F9-1C84-4463-B617-87E8E3053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" name="Rectangle 349">
                <a:extLst>
                  <a:ext uri="{FF2B5EF4-FFF2-40B4-BE49-F238E27FC236}">
                    <a16:creationId xmlns:a16="http://schemas.microsoft.com/office/drawing/2014/main" id="{438D5C28-4843-461F-8398-C934BEE0C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" name="Rectangle 350">
                <a:extLst>
                  <a:ext uri="{FF2B5EF4-FFF2-40B4-BE49-F238E27FC236}">
                    <a16:creationId xmlns:a16="http://schemas.microsoft.com/office/drawing/2014/main" id="{11F6971F-A23A-4D1E-B2B0-C868124F4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" name="Rectangle 351">
                <a:extLst>
                  <a:ext uri="{FF2B5EF4-FFF2-40B4-BE49-F238E27FC236}">
                    <a16:creationId xmlns:a16="http://schemas.microsoft.com/office/drawing/2014/main" id="{547788E7-5256-4908-A53A-B43627DE2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" name="Rectangle 352">
                <a:extLst>
                  <a:ext uri="{FF2B5EF4-FFF2-40B4-BE49-F238E27FC236}">
                    <a16:creationId xmlns:a16="http://schemas.microsoft.com/office/drawing/2014/main" id="{EB3620EB-074A-4E99-949F-7F12EE3DD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" name="Rectangle 353">
                <a:extLst>
                  <a:ext uri="{FF2B5EF4-FFF2-40B4-BE49-F238E27FC236}">
                    <a16:creationId xmlns:a16="http://schemas.microsoft.com/office/drawing/2014/main" id="{F3C1DA8B-8017-4945-ABD5-8430260EEC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" name="Rectangle 354">
                <a:extLst>
                  <a:ext uri="{FF2B5EF4-FFF2-40B4-BE49-F238E27FC236}">
                    <a16:creationId xmlns:a16="http://schemas.microsoft.com/office/drawing/2014/main" id="{43C3046F-836A-4DE0-A1F6-E484968B4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" name="Rectangle 355">
                <a:extLst>
                  <a:ext uri="{FF2B5EF4-FFF2-40B4-BE49-F238E27FC236}">
                    <a16:creationId xmlns:a16="http://schemas.microsoft.com/office/drawing/2014/main" id="{4E919B87-C43D-4B85-B5EF-2CD17106D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" name="Rectangle 356">
                <a:extLst>
                  <a:ext uri="{FF2B5EF4-FFF2-40B4-BE49-F238E27FC236}">
                    <a16:creationId xmlns:a16="http://schemas.microsoft.com/office/drawing/2014/main" id="{A33E5D55-471D-4276-978D-8157D6D02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Rectangle 357">
                <a:extLst>
                  <a:ext uri="{FF2B5EF4-FFF2-40B4-BE49-F238E27FC236}">
                    <a16:creationId xmlns:a16="http://schemas.microsoft.com/office/drawing/2014/main" id="{E5E2F852-FEE3-4726-B3B4-02A6486E8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" name="Rectangle 358">
                <a:extLst>
                  <a:ext uri="{FF2B5EF4-FFF2-40B4-BE49-F238E27FC236}">
                    <a16:creationId xmlns:a16="http://schemas.microsoft.com/office/drawing/2014/main" id="{C40AABBC-A216-4598-91A4-E84D82E7C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" name="Rectangle 359">
                <a:extLst>
                  <a:ext uri="{FF2B5EF4-FFF2-40B4-BE49-F238E27FC236}">
                    <a16:creationId xmlns:a16="http://schemas.microsoft.com/office/drawing/2014/main" id="{794BF72F-EECB-4AA6-B6CE-3405F1C32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" name="Rectangle 360">
                <a:extLst>
                  <a:ext uri="{FF2B5EF4-FFF2-40B4-BE49-F238E27FC236}">
                    <a16:creationId xmlns:a16="http://schemas.microsoft.com/office/drawing/2014/main" id="{CFE22EBD-15F3-41EF-9B2B-705E74D3B9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" name="Rectangle 361">
                <a:extLst>
                  <a:ext uri="{FF2B5EF4-FFF2-40B4-BE49-F238E27FC236}">
                    <a16:creationId xmlns:a16="http://schemas.microsoft.com/office/drawing/2014/main" id="{47702E85-EE63-4939-B568-020C6F6E4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" name="Rectangle 362">
                <a:extLst>
                  <a:ext uri="{FF2B5EF4-FFF2-40B4-BE49-F238E27FC236}">
                    <a16:creationId xmlns:a16="http://schemas.microsoft.com/office/drawing/2014/main" id="{D8BDE2F0-38A6-4ACB-9FEB-6748F0D82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" name="Rectangle 363">
                <a:extLst>
                  <a:ext uri="{FF2B5EF4-FFF2-40B4-BE49-F238E27FC236}">
                    <a16:creationId xmlns:a16="http://schemas.microsoft.com/office/drawing/2014/main" id="{3EF3545B-A690-4B4B-8253-B69F63D45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" name="Rectangle 364">
                <a:extLst>
                  <a:ext uri="{FF2B5EF4-FFF2-40B4-BE49-F238E27FC236}">
                    <a16:creationId xmlns:a16="http://schemas.microsoft.com/office/drawing/2014/main" id="{A8FBD203-A18B-4264-AEDE-46ACBD699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" name="Rectangle 365">
                <a:extLst>
                  <a:ext uri="{FF2B5EF4-FFF2-40B4-BE49-F238E27FC236}">
                    <a16:creationId xmlns:a16="http://schemas.microsoft.com/office/drawing/2014/main" id="{D68744F1-045F-4A49-895D-40333C9D3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" name="Rectangle 366">
                <a:extLst>
                  <a:ext uri="{FF2B5EF4-FFF2-40B4-BE49-F238E27FC236}">
                    <a16:creationId xmlns:a16="http://schemas.microsoft.com/office/drawing/2014/main" id="{00457042-A302-44BE-9CF2-C1892F018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" name="Rectangle 367">
                <a:extLst>
                  <a:ext uri="{FF2B5EF4-FFF2-40B4-BE49-F238E27FC236}">
                    <a16:creationId xmlns:a16="http://schemas.microsoft.com/office/drawing/2014/main" id="{E21EBDEA-FC5E-4174-9F3B-79985CAF6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" name="Rectangle 368">
                <a:extLst>
                  <a:ext uri="{FF2B5EF4-FFF2-40B4-BE49-F238E27FC236}">
                    <a16:creationId xmlns:a16="http://schemas.microsoft.com/office/drawing/2014/main" id="{A5F91868-CA82-4F83-B961-51EE9C41D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" name="Rectangle 369">
                <a:extLst>
                  <a:ext uri="{FF2B5EF4-FFF2-40B4-BE49-F238E27FC236}">
                    <a16:creationId xmlns:a16="http://schemas.microsoft.com/office/drawing/2014/main" id="{586F9B8F-DA23-4C21-B8FB-57A16DCC3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" name="Rectangle 370">
                <a:extLst>
                  <a:ext uri="{FF2B5EF4-FFF2-40B4-BE49-F238E27FC236}">
                    <a16:creationId xmlns:a16="http://schemas.microsoft.com/office/drawing/2014/main" id="{76D09655-ABEC-4E93-AC01-7F06D3132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" name="Rectangle 371">
                <a:extLst>
                  <a:ext uri="{FF2B5EF4-FFF2-40B4-BE49-F238E27FC236}">
                    <a16:creationId xmlns:a16="http://schemas.microsoft.com/office/drawing/2014/main" id="{12654AB8-4683-462C-9F2B-EC06D55F1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Rectangle 372">
                <a:extLst>
                  <a:ext uri="{FF2B5EF4-FFF2-40B4-BE49-F238E27FC236}">
                    <a16:creationId xmlns:a16="http://schemas.microsoft.com/office/drawing/2014/main" id="{3876DC7B-0F52-4904-81C4-E37C69352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" name="Rectangle 373">
                <a:extLst>
                  <a:ext uri="{FF2B5EF4-FFF2-40B4-BE49-F238E27FC236}">
                    <a16:creationId xmlns:a16="http://schemas.microsoft.com/office/drawing/2014/main" id="{A91E1185-8B23-4B86-AA17-8B44E01F4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Rectangle 374">
                <a:extLst>
                  <a:ext uri="{FF2B5EF4-FFF2-40B4-BE49-F238E27FC236}">
                    <a16:creationId xmlns:a16="http://schemas.microsoft.com/office/drawing/2014/main" id="{29A032FB-6102-4247-A7FE-AC33DA78F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" name="Rectangle 375">
                <a:extLst>
                  <a:ext uri="{FF2B5EF4-FFF2-40B4-BE49-F238E27FC236}">
                    <a16:creationId xmlns:a16="http://schemas.microsoft.com/office/drawing/2014/main" id="{51D1A3D7-C755-44F8-960F-A31147712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Rectangle 376">
                <a:extLst>
                  <a:ext uri="{FF2B5EF4-FFF2-40B4-BE49-F238E27FC236}">
                    <a16:creationId xmlns:a16="http://schemas.microsoft.com/office/drawing/2014/main" id="{96164632-4776-4CA6-A958-2EEAE9E829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" name="Rectangle 377">
                <a:extLst>
                  <a:ext uri="{FF2B5EF4-FFF2-40B4-BE49-F238E27FC236}">
                    <a16:creationId xmlns:a16="http://schemas.microsoft.com/office/drawing/2014/main" id="{25FEBDB5-AB79-4650-BDE9-E6C12DAA1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" name="Rectangle 378">
                <a:extLst>
                  <a:ext uri="{FF2B5EF4-FFF2-40B4-BE49-F238E27FC236}">
                    <a16:creationId xmlns:a16="http://schemas.microsoft.com/office/drawing/2014/main" id="{486D118C-0CC8-4EBC-A312-21B8E78EB5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" name="Rectangle 379">
                <a:extLst>
                  <a:ext uri="{FF2B5EF4-FFF2-40B4-BE49-F238E27FC236}">
                    <a16:creationId xmlns:a16="http://schemas.microsoft.com/office/drawing/2014/main" id="{CB8F746E-B524-4197-AB9C-749DB57C4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" name="Rectangle 380">
                <a:extLst>
                  <a:ext uri="{FF2B5EF4-FFF2-40B4-BE49-F238E27FC236}">
                    <a16:creationId xmlns:a16="http://schemas.microsoft.com/office/drawing/2014/main" id="{B2446E35-A66A-4FCA-89FB-A73E21713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" name="Rectangle 381">
                <a:extLst>
                  <a:ext uri="{FF2B5EF4-FFF2-40B4-BE49-F238E27FC236}">
                    <a16:creationId xmlns:a16="http://schemas.microsoft.com/office/drawing/2014/main" id="{8A3C3D40-007D-43D3-965D-8A1432E99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" name="Rectangle 382">
                <a:extLst>
                  <a:ext uri="{FF2B5EF4-FFF2-40B4-BE49-F238E27FC236}">
                    <a16:creationId xmlns:a16="http://schemas.microsoft.com/office/drawing/2014/main" id="{2F5CE26E-EB21-48DA-ADA6-7AA2EFF06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Rectangle 383">
                <a:extLst>
                  <a:ext uri="{FF2B5EF4-FFF2-40B4-BE49-F238E27FC236}">
                    <a16:creationId xmlns:a16="http://schemas.microsoft.com/office/drawing/2014/main" id="{CFD53DEE-E947-41DD-B562-A340D69136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" name="Rectangle 384">
                <a:extLst>
                  <a:ext uri="{FF2B5EF4-FFF2-40B4-BE49-F238E27FC236}">
                    <a16:creationId xmlns:a16="http://schemas.microsoft.com/office/drawing/2014/main" id="{7D976AB3-1220-4EF6-A014-61A0E8251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Rectangle 385">
                <a:extLst>
                  <a:ext uri="{FF2B5EF4-FFF2-40B4-BE49-F238E27FC236}">
                    <a16:creationId xmlns:a16="http://schemas.microsoft.com/office/drawing/2014/main" id="{245A8258-4068-4678-BBEF-366AF8184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Rectangle 386">
                <a:extLst>
                  <a:ext uri="{FF2B5EF4-FFF2-40B4-BE49-F238E27FC236}">
                    <a16:creationId xmlns:a16="http://schemas.microsoft.com/office/drawing/2014/main" id="{80F7CC72-7652-4AE2-94EB-B20DE70DC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" name="Rectangle 387">
                <a:extLst>
                  <a:ext uri="{FF2B5EF4-FFF2-40B4-BE49-F238E27FC236}">
                    <a16:creationId xmlns:a16="http://schemas.microsoft.com/office/drawing/2014/main" id="{109896D3-5A31-462D-88E0-9D23A7E47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" name="Rectangle 388">
                <a:extLst>
                  <a:ext uri="{FF2B5EF4-FFF2-40B4-BE49-F238E27FC236}">
                    <a16:creationId xmlns:a16="http://schemas.microsoft.com/office/drawing/2014/main" id="{C37E8C1D-9502-4042-9181-6A3A07379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9" name="Rectangle 389">
                <a:extLst>
                  <a:ext uri="{FF2B5EF4-FFF2-40B4-BE49-F238E27FC236}">
                    <a16:creationId xmlns:a16="http://schemas.microsoft.com/office/drawing/2014/main" id="{9624CE3A-40DF-4DC2-A0AD-57BD0ED3E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" name="Rectangle 390">
                <a:extLst>
                  <a:ext uri="{FF2B5EF4-FFF2-40B4-BE49-F238E27FC236}">
                    <a16:creationId xmlns:a16="http://schemas.microsoft.com/office/drawing/2014/main" id="{9C62BDB4-F823-4BBD-A9F3-56931285B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Rectangle 391">
                <a:extLst>
                  <a:ext uri="{FF2B5EF4-FFF2-40B4-BE49-F238E27FC236}">
                    <a16:creationId xmlns:a16="http://schemas.microsoft.com/office/drawing/2014/main" id="{1825DB71-D143-4139-BBE7-DAD16BC639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Rectangle 392">
                <a:extLst>
                  <a:ext uri="{FF2B5EF4-FFF2-40B4-BE49-F238E27FC236}">
                    <a16:creationId xmlns:a16="http://schemas.microsoft.com/office/drawing/2014/main" id="{6EFD54FB-81B9-41B1-B82F-4006A4A10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Rectangle 393">
                <a:extLst>
                  <a:ext uri="{FF2B5EF4-FFF2-40B4-BE49-F238E27FC236}">
                    <a16:creationId xmlns:a16="http://schemas.microsoft.com/office/drawing/2014/main" id="{8CC3817B-663E-4E71-AE36-524F4252E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Rectangle 394">
                <a:extLst>
                  <a:ext uri="{FF2B5EF4-FFF2-40B4-BE49-F238E27FC236}">
                    <a16:creationId xmlns:a16="http://schemas.microsoft.com/office/drawing/2014/main" id="{6B8F0D61-A30D-4FD0-A125-4276EC596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Rectangle 395">
                <a:extLst>
                  <a:ext uri="{FF2B5EF4-FFF2-40B4-BE49-F238E27FC236}">
                    <a16:creationId xmlns:a16="http://schemas.microsoft.com/office/drawing/2014/main" id="{96CB6D06-71D9-4801-AA2E-E21C1E73D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Rectangle 396">
                <a:extLst>
                  <a:ext uri="{FF2B5EF4-FFF2-40B4-BE49-F238E27FC236}">
                    <a16:creationId xmlns:a16="http://schemas.microsoft.com/office/drawing/2014/main" id="{FFF27B80-0A04-4A6B-BC77-5B2214F05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Rectangle 397">
                <a:extLst>
                  <a:ext uri="{FF2B5EF4-FFF2-40B4-BE49-F238E27FC236}">
                    <a16:creationId xmlns:a16="http://schemas.microsoft.com/office/drawing/2014/main" id="{11C4B191-FAB6-4428-ADA8-34FF15BEF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Rectangle 398">
                <a:extLst>
                  <a:ext uri="{FF2B5EF4-FFF2-40B4-BE49-F238E27FC236}">
                    <a16:creationId xmlns:a16="http://schemas.microsoft.com/office/drawing/2014/main" id="{C46266E4-CAB7-455F-A844-C5EDAD303D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Rectangle 399">
                <a:extLst>
                  <a:ext uri="{FF2B5EF4-FFF2-40B4-BE49-F238E27FC236}">
                    <a16:creationId xmlns:a16="http://schemas.microsoft.com/office/drawing/2014/main" id="{FB64E833-E4E4-42D7-AD86-2B947D0B5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Rectangle 400">
                <a:extLst>
                  <a:ext uri="{FF2B5EF4-FFF2-40B4-BE49-F238E27FC236}">
                    <a16:creationId xmlns:a16="http://schemas.microsoft.com/office/drawing/2014/main" id="{2DEEA616-498C-4433-A5BF-849EB22E7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Rectangle 401">
                <a:extLst>
                  <a:ext uri="{FF2B5EF4-FFF2-40B4-BE49-F238E27FC236}">
                    <a16:creationId xmlns:a16="http://schemas.microsoft.com/office/drawing/2014/main" id="{4B4FA25B-0E89-4B61-B8E1-92FE8B56E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Rectangle 402">
                <a:extLst>
                  <a:ext uri="{FF2B5EF4-FFF2-40B4-BE49-F238E27FC236}">
                    <a16:creationId xmlns:a16="http://schemas.microsoft.com/office/drawing/2014/main" id="{75DDA2CD-A718-4059-AEFD-4ED0A1654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Rectangle 403">
                <a:extLst>
                  <a:ext uri="{FF2B5EF4-FFF2-40B4-BE49-F238E27FC236}">
                    <a16:creationId xmlns:a16="http://schemas.microsoft.com/office/drawing/2014/main" id="{74E41A68-0D14-4556-A26D-7A17B2504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Rectangle 404">
                <a:extLst>
                  <a:ext uri="{FF2B5EF4-FFF2-40B4-BE49-F238E27FC236}">
                    <a16:creationId xmlns:a16="http://schemas.microsoft.com/office/drawing/2014/main" id="{85CED82B-7C4B-4930-820C-B102917A2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" name="Rectangle 405">
                <a:extLst>
                  <a:ext uri="{FF2B5EF4-FFF2-40B4-BE49-F238E27FC236}">
                    <a16:creationId xmlns:a16="http://schemas.microsoft.com/office/drawing/2014/main" id="{B8B7CE62-FD79-43A5-A5DA-CBA69164D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" name="Rectangle 406">
                <a:extLst>
                  <a:ext uri="{FF2B5EF4-FFF2-40B4-BE49-F238E27FC236}">
                    <a16:creationId xmlns:a16="http://schemas.microsoft.com/office/drawing/2014/main" id="{536182BC-495F-42E7-B0D4-7E1E431BB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Rectangle 407">
                <a:extLst>
                  <a:ext uri="{FF2B5EF4-FFF2-40B4-BE49-F238E27FC236}">
                    <a16:creationId xmlns:a16="http://schemas.microsoft.com/office/drawing/2014/main" id="{2BE713CA-77F8-44C8-9148-764D399DE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471 Grupo">
              <a:extLst>
                <a:ext uri="{FF2B5EF4-FFF2-40B4-BE49-F238E27FC236}">
                  <a16:creationId xmlns:a16="http://schemas.microsoft.com/office/drawing/2014/main" id="{1EC7D203-D490-4A63-A695-25667713CF14}"/>
                </a:ext>
              </a:extLst>
            </p:cNvPr>
            <p:cNvGrpSpPr/>
            <p:nvPr/>
          </p:nvGrpSpPr>
          <p:grpSpPr>
            <a:xfrm>
              <a:off x="3486151" y="933452"/>
              <a:ext cx="4984755" cy="4984756"/>
              <a:chOff x="3486151" y="933452"/>
              <a:chExt cx="4984755" cy="4984756"/>
            </a:xfrm>
          </p:grpSpPr>
          <p:sp>
            <p:nvSpPr>
              <p:cNvPr id="56" name="Line 408">
                <a:extLst>
                  <a:ext uri="{FF2B5EF4-FFF2-40B4-BE49-F238E27FC236}">
                    <a16:creationId xmlns:a16="http://schemas.microsoft.com/office/drawing/2014/main" id="{BF7EAAE7-BE04-4F9D-B948-AF4C9F345D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78529" y="933452"/>
                <a:ext cx="0" cy="49847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409">
                <a:extLst>
                  <a:ext uri="{FF2B5EF4-FFF2-40B4-BE49-F238E27FC236}">
                    <a16:creationId xmlns:a16="http://schemas.microsoft.com/office/drawing/2014/main" id="{5F621A69-4834-47B5-87BB-C2893411C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6151" y="3425830"/>
                <a:ext cx="498475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" name="472 Grupo">
              <a:extLst>
                <a:ext uri="{FF2B5EF4-FFF2-40B4-BE49-F238E27FC236}">
                  <a16:creationId xmlns:a16="http://schemas.microsoft.com/office/drawing/2014/main" id="{86EED0AF-36E3-4D60-887A-3E3E2A8214C4}"/>
                </a:ext>
              </a:extLst>
            </p:cNvPr>
            <p:cNvGrpSpPr/>
            <p:nvPr/>
          </p:nvGrpSpPr>
          <p:grpSpPr>
            <a:xfrm>
              <a:off x="3200400" y="457200"/>
              <a:ext cx="5657850" cy="5648325"/>
              <a:chOff x="3200400" y="457200"/>
              <a:chExt cx="5657850" cy="5648325"/>
            </a:xfrm>
          </p:grpSpPr>
          <p:sp>
            <p:nvSpPr>
              <p:cNvPr id="12" name="Text Box 433">
                <a:extLst>
                  <a:ext uri="{FF2B5EF4-FFF2-40B4-BE49-F238E27FC236}">
                    <a16:creationId xmlns:a16="http://schemas.microsoft.com/office/drawing/2014/main" id="{42D2282E-6ED9-4FED-B119-C1D257078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8350" y="4572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>
                    <a:latin typeface="Comic Sans MS" pitchFamily="66" charset="0"/>
                  </a:rPr>
                  <a:t>y</a:t>
                </a:r>
              </a:p>
            </p:txBody>
          </p:sp>
          <p:grpSp>
            <p:nvGrpSpPr>
              <p:cNvPr id="13" name="470 Grupo">
                <a:extLst>
                  <a:ext uri="{FF2B5EF4-FFF2-40B4-BE49-F238E27FC236}">
                    <a16:creationId xmlns:a16="http://schemas.microsoft.com/office/drawing/2014/main" id="{21AA0E70-41C9-45C1-89E6-132A8EC3A204}"/>
                  </a:ext>
                </a:extLst>
              </p:cNvPr>
              <p:cNvGrpSpPr/>
              <p:nvPr/>
            </p:nvGrpSpPr>
            <p:grpSpPr>
              <a:xfrm>
                <a:off x="3200400" y="874713"/>
                <a:ext cx="5657850" cy="5230812"/>
                <a:chOff x="3200400" y="874713"/>
                <a:chExt cx="5657850" cy="5230812"/>
              </a:xfrm>
            </p:grpSpPr>
            <p:sp>
              <p:nvSpPr>
                <p:cNvPr id="14" name="Text Box 411">
                  <a:extLst>
                    <a:ext uri="{FF2B5EF4-FFF2-40B4-BE49-F238E27FC236}">
                      <a16:creationId xmlns:a16="http://schemas.microsoft.com/office/drawing/2014/main" id="{06A11B1B-EEE3-4FA6-914F-487D83514BC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83263" y="33845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0</a:t>
                  </a:r>
                </a:p>
              </p:txBody>
            </p:sp>
            <p:sp>
              <p:nvSpPr>
                <p:cNvPr id="15" name="Text Box 412">
                  <a:extLst>
                    <a:ext uri="{FF2B5EF4-FFF2-40B4-BE49-F238E27FC236}">
                      <a16:creationId xmlns:a16="http://schemas.microsoft.com/office/drawing/2014/main" id="{B07DAC7C-1674-4DBC-8D4F-F86849DB239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515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</a:t>
                  </a:r>
                </a:p>
              </p:txBody>
            </p:sp>
            <p:sp>
              <p:nvSpPr>
                <p:cNvPr id="16" name="Text Box 413">
                  <a:extLst>
                    <a:ext uri="{FF2B5EF4-FFF2-40B4-BE49-F238E27FC236}">
                      <a16:creationId xmlns:a16="http://schemas.microsoft.com/office/drawing/2014/main" id="{32E2B01F-3A5B-4345-8780-0AF16679CC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928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17" name="Text Box 414">
                  <a:extLst>
                    <a:ext uri="{FF2B5EF4-FFF2-40B4-BE49-F238E27FC236}">
                      <a16:creationId xmlns:a16="http://schemas.microsoft.com/office/drawing/2014/main" id="{24A66706-13B8-4022-AD5E-69E0B76BE1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68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18" name="Text Box 415">
                  <a:extLst>
                    <a:ext uri="{FF2B5EF4-FFF2-40B4-BE49-F238E27FC236}">
                      <a16:creationId xmlns:a16="http://schemas.microsoft.com/office/drawing/2014/main" id="{E4EB981F-A7DB-4BE5-9C8B-1BEEA182D5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75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19" name="Text Box 416">
                  <a:extLst>
                    <a:ext uri="{FF2B5EF4-FFF2-40B4-BE49-F238E27FC236}">
                      <a16:creationId xmlns:a16="http://schemas.microsoft.com/office/drawing/2014/main" id="{BD63B62B-CE08-4C44-A535-44AFBB85D1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167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5</a:t>
                  </a:r>
                </a:p>
              </p:txBody>
            </p:sp>
            <p:sp>
              <p:nvSpPr>
                <p:cNvPr id="20" name="Text Box 417">
                  <a:extLst>
                    <a:ext uri="{FF2B5EF4-FFF2-40B4-BE49-F238E27FC236}">
                      <a16:creationId xmlns:a16="http://schemas.microsoft.com/office/drawing/2014/main" id="{A4CD91CA-5545-4CC2-9031-018714C68D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3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21" name="Text Box 418">
                  <a:extLst>
                    <a:ext uri="{FF2B5EF4-FFF2-40B4-BE49-F238E27FC236}">
                      <a16:creationId xmlns:a16="http://schemas.microsoft.com/office/drawing/2014/main" id="{88498A57-AD97-4D70-B4FA-8172236EB5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247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7</a:t>
                  </a:r>
                </a:p>
              </p:txBody>
            </p:sp>
            <p:sp>
              <p:nvSpPr>
                <p:cNvPr id="22" name="Text Box 419">
                  <a:extLst>
                    <a:ext uri="{FF2B5EF4-FFF2-40B4-BE49-F238E27FC236}">
                      <a16:creationId xmlns:a16="http://schemas.microsoft.com/office/drawing/2014/main" id="{619CD88D-8260-4914-B15E-845BC01CE1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759700" y="34036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23" name="Text Box 420">
                  <a:extLst>
                    <a:ext uri="{FF2B5EF4-FFF2-40B4-BE49-F238E27FC236}">
                      <a16:creationId xmlns:a16="http://schemas.microsoft.com/office/drawing/2014/main" id="{B465C833-904B-4B03-AE7C-60F72D0C75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01370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9</a:t>
                  </a:r>
                </a:p>
              </p:txBody>
            </p:sp>
            <p:sp>
              <p:nvSpPr>
                <p:cNvPr id="24" name="Text Box 421">
                  <a:extLst>
                    <a:ext uri="{FF2B5EF4-FFF2-40B4-BE49-F238E27FC236}">
                      <a16:creationId xmlns:a16="http://schemas.microsoft.com/office/drawing/2014/main" id="{C5AC7627-86FC-4518-87BD-FDCF084908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235950" y="3400549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10</a:t>
                  </a:r>
                </a:p>
              </p:txBody>
            </p:sp>
            <p:sp>
              <p:nvSpPr>
                <p:cNvPr id="25" name="Text Box 422">
                  <a:extLst>
                    <a:ext uri="{FF2B5EF4-FFF2-40B4-BE49-F238E27FC236}">
                      <a16:creationId xmlns:a16="http://schemas.microsoft.com/office/drawing/2014/main" id="{E563B99A-F8A7-4808-8B83-FBEEDDB8E7E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79800" y="3403600"/>
                  <a:ext cx="3556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-9</a:t>
                  </a:r>
                </a:p>
              </p:txBody>
            </p:sp>
            <p:sp>
              <p:nvSpPr>
                <p:cNvPr id="26" name="Text Box 423">
                  <a:extLst>
                    <a:ext uri="{FF2B5EF4-FFF2-40B4-BE49-F238E27FC236}">
                      <a16:creationId xmlns:a16="http://schemas.microsoft.com/office/drawing/2014/main" id="{32373223-8A9D-41D5-B436-A8D3FAD3B5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6500" y="3403600"/>
                  <a:ext cx="3429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27" name="Text Box 424">
                  <a:extLst>
                    <a:ext uri="{FF2B5EF4-FFF2-40B4-BE49-F238E27FC236}">
                      <a16:creationId xmlns:a16="http://schemas.microsoft.com/office/drawing/2014/main" id="{CB52AE9B-CC97-4FCC-9355-544EA41D0D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87800" y="3409950"/>
                  <a:ext cx="3175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-7</a:t>
                  </a:r>
                </a:p>
              </p:txBody>
            </p:sp>
            <p:sp>
              <p:nvSpPr>
                <p:cNvPr id="28" name="Text Box 425">
                  <a:extLst>
                    <a:ext uri="{FF2B5EF4-FFF2-40B4-BE49-F238E27FC236}">
                      <a16:creationId xmlns:a16="http://schemas.microsoft.com/office/drawing/2014/main" id="{1EF2FF39-44D5-4AE5-BE4D-61C5B9D360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150" y="3403600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29" name="Text Box 426">
                  <a:extLst>
                    <a:ext uri="{FF2B5EF4-FFF2-40B4-BE49-F238E27FC236}">
                      <a16:creationId xmlns:a16="http://schemas.microsoft.com/office/drawing/2014/main" id="{75DD70C2-1AD9-49CC-8D27-69470A70E2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6750" y="3409950"/>
                  <a:ext cx="3746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-5</a:t>
                  </a:r>
                </a:p>
              </p:txBody>
            </p:sp>
            <p:sp>
              <p:nvSpPr>
                <p:cNvPr id="30" name="Text Box 427">
                  <a:extLst>
                    <a:ext uri="{FF2B5EF4-FFF2-40B4-BE49-F238E27FC236}">
                      <a16:creationId xmlns:a16="http://schemas.microsoft.com/office/drawing/2014/main" id="{DE82D113-1D94-4723-98A4-D93EDDAE18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7100" y="3403600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31" name="Text Box 428">
                  <a:extLst>
                    <a:ext uri="{FF2B5EF4-FFF2-40B4-BE49-F238E27FC236}">
                      <a16:creationId xmlns:a16="http://schemas.microsoft.com/office/drawing/2014/main" id="{A85D3431-1A9D-4DDB-B7B0-FCE816651B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84750" y="3403600"/>
                  <a:ext cx="3810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-3</a:t>
                  </a:r>
                </a:p>
              </p:txBody>
            </p:sp>
            <p:sp>
              <p:nvSpPr>
                <p:cNvPr id="32" name="Text Box 429">
                  <a:extLst>
                    <a:ext uri="{FF2B5EF4-FFF2-40B4-BE49-F238E27FC236}">
                      <a16:creationId xmlns:a16="http://schemas.microsoft.com/office/drawing/2014/main" id="{BF23486A-8674-4AB2-8152-E25623EABB7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32400" y="3403600"/>
                  <a:ext cx="3683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33" name="Text Box 430">
                  <a:extLst>
                    <a:ext uri="{FF2B5EF4-FFF2-40B4-BE49-F238E27FC236}">
                      <a16:creationId xmlns:a16="http://schemas.microsoft.com/office/drawing/2014/main" id="{A8A7FA50-28A4-4220-91A9-5BB991BEB3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11800" y="3409950"/>
                  <a:ext cx="3683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</a:t>
                  </a:r>
                </a:p>
              </p:txBody>
            </p:sp>
            <p:sp>
              <p:nvSpPr>
                <p:cNvPr id="34" name="Text Box 431">
                  <a:extLst>
                    <a:ext uri="{FF2B5EF4-FFF2-40B4-BE49-F238E27FC236}">
                      <a16:creationId xmlns:a16="http://schemas.microsoft.com/office/drawing/2014/main" id="{7C5127BA-5460-4A2B-981F-28F17FB726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0400" y="3397250"/>
                  <a:ext cx="3873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-10</a:t>
                  </a:r>
                </a:p>
              </p:txBody>
            </p:sp>
            <p:sp>
              <p:nvSpPr>
                <p:cNvPr id="35" name="Text Box 432">
                  <a:extLst>
                    <a:ext uri="{FF2B5EF4-FFF2-40B4-BE49-F238E27FC236}">
                      <a16:creationId xmlns:a16="http://schemas.microsoft.com/office/drawing/2014/main" id="{FC59DA44-153E-499C-BF5F-18BE67492D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34400" y="3238500"/>
                  <a:ext cx="323850" cy="396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2000" dirty="0">
                      <a:latin typeface="Comic Sans MS" pitchFamily="66" charset="0"/>
                    </a:rPr>
                    <a:t>x</a:t>
                  </a:r>
                </a:p>
              </p:txBody>
            </p:sp>
            <p:sp>
              <p:nvSpPr>
                <p:cNvPr id="36" name="Text Box 434">
                  <a:extLst>
                    <a:ext uri="{FF2B5EF4-FFF2-40B4-BE49-F238E27FC236}">
                      <a16:creationId xmlns:a16="http://schemas.microsoft.com/office/drawing/2014/main" id="{07C64B59-413B-4DCA-B941-DB044575301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92788" y="31178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</a:t>
                  </a:r>
                </a:p>
              </p:txBody>
            </p:sp>
            <p:sp>
              <p:nvSpPr>
                <p:cNvPr id="37" name="Text Box 435">
                  <a:extLst>
                    <a:ext uri="{FF2B5EF4-FFF2-40B4-BE49-F238E27FC236}">
                      <a16:creationId xmlns:a16="http://schemas.microsoft.com/office/drawing/2014/main" id="{B7B67A47-8C05-4ADD-BB5F-99D1860B61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8797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38" name="Text Box 436">
                  <a:extLst>
                    <a:ext uri="{FF2B5EF4-FFF2-40B4-BE49-F238E27FC236}">
                      <a16:creationId xmlns:a16="http://schemas.microsoft.com/office/drawing/2014/main" id="{8425E97D-8C8D-463B-9C17-A56CE707E1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83263" y="263683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39" name="Text Box 437">
                  <a:extLst>
                    <a:ext uri="{FF2B5EF4-FFF2-40B4-BE49-F238E27FC236}">
                      <a16:creationId xmlns:a16="http://schemas.microsoft.com/office/drawing/2014/main" id="{EA1E1573-E224-4D5E-B020-2EA932743D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3844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40" name="Text Box 438">
                  <a:extLst>
                    <a:ext uri="{FF2B5EF4-FFF2-40B4-BE49-F238E27FC236}">
                      <a16:creationId xmlns:a16="http://schemas.microsoft.com/office/drawing/2014/main" id="{B5D5EC58-0D6C-4BA7-862A-2CBEA32303B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12248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5</a:t>
                  </a:r>
                </a:p>
              </p:txBody>
            </p:sp>
            <p:sp>
              <p:nvSpPr>
                <p:cNvPr id="41" name="Text Box 439">
                  <a:extLst>
                    <a:ext uri="{FF2B5EF4-FFF2-40B4-BE49-F238E27FC236}">
                      <a16:creationId xmlns:a16="http://schemas.microsoft.com/office/drawing/2014/main" id="{4B5E0C65-4C59-462A-838E-FBD62B2BF8A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500" y="18796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42" name="Text Box 440">
                  <a:extLst>
                    <a:ext uri="{FF2B5EF4-FFF2-40B4-BE49-F238E27FC236}">
                      <a16:creationId xmlns:a16="http://schemas.microsoft.com/office/drawing/2014/main" id="{2D7E321B-9F3C-4085-9F3C-7E29869919F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16319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7</a:t>
                  </a:r>
                </a:p>
              </p:txBody>
            </p:sp>
            <p:sp>
              <p:nvSpPr>
                <p:cNvPr id="43" name="Text Box 441">
                  <a:extLst>
                    <a:ext uri="{FF2B5EF4-FFF2-40B4-BE49-F238E27FC236}">
                      <a16:creationId xmlns:a16="http://schemas.microsoft.com/office/drawing/2014/main" id="{836CE5C2-D5B4-431A-BFC7-E47D056B34C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500" y="13843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44" name="Text Box 442">
                  <a:extLst>
                    <a:ext uri="{FF2B5EF4-FFF2-40B4-BE49-F238E27FC236}">
                      <a16:creationId xmlns:a16="http://schemas.microsoft.com/office/drawing/2014/main" id="{99226746-A005-422D-A5FB-855457DEAE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11271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9</a:t>
                  </a:r>
                </a:p>
              </p:txBody>
            </p:sp>
            <p:sp>
              <p:nvSpPr>
                <p:cNvPr id="45" name="Text Box 443">
                  <a:extLst>
                    <a:ext uri="{FF2B5EF4-FFF2-40B4-BE49-F238E27FC236}">
                      <a16:creationId xmlns:a16="http://schemas.microsoft.com/office/drawing/2014/main" id="{0AE58D77-A58A-4743-B2EC-0EE233A3A8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4128" y="874713"/>
                  <a:ext cx="37306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10</a:t>
                  </a:r>
                </a:p>
              </p:txBody>
            </p:sp>
            <p:sp>
              <p:nvSpPr>
                <p:cNvPr id="46" name="Text Box 444">
                  <a:extLst>
                    <a:ext uri="{FF2B5EF4-FFF2-40B4-BE49-F238E27FC236}">
                      <a16:creationId xmlns:a16="http://schemas.microsoft.com/office/drawing/2014/main" id="{AC8EF354-EB57-49B8-9BC2-CB86436CC5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59450" y="3613150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</a:t>
                  </a:r>
                </a:p>
              </p:txBody>
            </p:sp>
            <p:sp>
              <p:nvSpPr>
                <p:cNvPr id="47" name="Text Box 445">
                  <a:extLst>
                    <a:ext uri="{FF2B5EF4-FFF2-40B4-BE49-F238E27FC236}">
                      <a16:creationId xmlns:a16="http://schemas.microsoft.com/office/drawing/2014/main" id="{28B9D8FF-099A-4B75-BF77-C50108F1A3E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40400" y="3875088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48" name="Text Box 446">
                  <a:extLst>
                    <a:ext uri="{FF2B5EF4-FFF2-40B4-BE49-F238E27FC236}">
                      <a16:creationId xmlns:a16="http://schemas.microsoft.com/office/drawing/2014/main" id="{9783B0E0-AAEE-4B42-AE0C-6232801A13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0875" y="4117975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-3</a:t>
                  </a:r>
                </a:p>
              </p:txBody>
            </p:sp>
            <p:sp>
              <p:nvSpPr>
                <p:cNvPr id="49" name="Text Box 447">
                  <a:extLst>
                    <a:ext uri="{FF2B5EF4-FFF2-40B4-BE49-F238E27FC236}">
                      <a16:creationId xmlns:a16="http://schemas.microsoft.com/office/drawing/2014/main" id="{1328C611-C961-4B3D-B8CC-BAB0B5137E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3703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50" name="Text Box 448">
                  <a:extLst>
                    <a:ext uri="{FF2B5EF4-FFF2-40B4-BE49-F238E27FC236}">
                      <a16:creationId xmlns:a16="http://schemas.microsoft.com/office/drawing/2014/main" id="{C97B9E64-A6FD-4931-AEE5-60174A6DB4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632325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-5</a:t>
                  </a:r>
                </a:p>
              </p:txBody>
            </p:sp>
            <p:sp>
              <p:nvSpPr>
                <p:cNvPr id="51" name="Text Box 449">
                  <a:extLst>
                    <a:ext uri="{FF2B5EF4-FFF2-40B4-BE49-F238E27FC236}">
                      <a16:creationId xmlns:a16="http://schemas.microsoft.com/office/drawing/2014/main" id="{EB41CADE-4425-4F99-BA46-643BFF2CD90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8656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52" name="Text Box 450">
                  <a:extLst>
                    <a:ext uri="{FF2B5EF4-FFF2-40B4-BE49-F238E27FC236}">
                      <a16:creationId xmlns:a16="http://schemas.microsoft.com/office/drawing/2014/main" id="{E6A2E5AC-DBD7-4E4E-B936-E9D3D61AD76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0875" y="511333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-7</a:t>
                  </a:r>
                </a:p>
              </p:txBody>
            </p:sp>
            <p:sp>
              <p:nvSpPr>
                <p:cNvPr id="53" name="Text Box 451">
                  <a:extLst>
                    <a:ext uri="{FF2B5EF4-FFF2-40B4-BE49-F238E27FC236}">
                      <a16:creationId xmlns:a16="http://schemas.microsoft.com/office/drawing/2014/main" id="{F0036619-A3F3-4C5D-92F9-25582A8382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1350" y="5370513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54" name="Text Box 452">
                  <a:extLst>
                    <a:ext uri="{FF2B5EF4-FFF2-40B4-BE49-F238E27FC236}">
                      <a16:creationId xmlns:a16="http://schemas.microsoft.com/office/drawing/2014/main" id="{DB6A938D-60D1-4287-BC2E-41AA667904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5638" y="5613400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-9</a:t>
                  </a:r>
                </a:p>
              </p:txBody>
            </p:sp>
            <p:sp>
              <p:nvSpPr>
                <p:cNvPr id="55" name="Text Box 453">
                  <a:extLst>
                    <a:ext uri="{FF2B5EF4-FFF2-40B4-BE49-F238E27FC236}">
                      <a16:creationId xmlns:a16="http://schemas.microsoft.com/office/drawing/2014/main" id="{11BFAFB3-32F3-4A11-824B-163F11FFEF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88013" y="5861050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-10</a:t>
                  </a:r>
                </a:p>
              </p:txBody>
            </p:sp>
          </p:grpSp>
        </p:grpSp>
        <p:sp>
          <p:nvSpPr>
            <p:cNvPr id="11" name="Line 470">
              <a:extLst>
                <a:ext uri="{FF2B5EF4-FFF2-40B4-BE49-F238E27FC236}">
                  <a16:creationId xmlns:a16="http://schemas.microsoft.com/office/drawing/2014/main" id="{9498BFA9-B4D4-41EB-81E0-B8A0B7E3A5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2334" y="1188800"/>
              <a:ext cx="1956510" cy="39537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8" name="Text Box 410">
            <a:extLst>
              <a:ext uri="{FF2B5EF4-FFF2-40B4-BE49-F238E27FC236}">
                <a16:creationId xmlns:a16="http://schemas.microsoft.com/office/drawing/2014/main" id="{33C30914-A5FA-44C2-B10F-B83B86D7A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7054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9" name="Text Box 455">
            <a:extLst>
              <a:ext uri="{FF2B5EF4-FFF2-40B4-BE49-F238E27FC236}">
                <a16:creationId xmlns:a16="http://schemas.microsoft.com/office/drawing/2014/main" id="{0CB129E8-75FD-4EBD-A3DA-2D1BF206A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p:sp>
        <p:nvSpPr>
          <p:cNvPr id="460" name="Line 470">
            <a:extLst>
              <a:ext uri="{FF2B5EF4-FFF2-40B4-BE49-F238E27FC236}">
                <a16:creationId xmlns:a16="http://schemas.microsoft.com/office/drawing/2014/main" id="{A75A489F-4570-477A-A8C9-4515B10615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9920" y="1723222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CF81CE2F-ADF4-4B8E-8C6C-6E623CF28280}"/>
              </a:ext>
            </a:extLst>
          </p:cNvPr>
          <p:cNvSpPr/>
          <p:nvPr/>
        </p:nvSpPr>
        <p:spPr>
          <a:xfrm>
            <a:off x="7498582" y="8645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B78596AD-7D95-4453-B93C-6D7A5F0B46ED}"/>
              </a:ext>
            </a:extLst>
          </p:cNvPr>
          <p:cNvSpPr/>
          <p:nvPr/>
        </p:nvSpPr>
        <p:spPr>
          <a:xfrm>
            <a:off x="4143732" y="13384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63" name="Text Box 457">
            <a:extLst>
              <a:ext uri="{FF2B5EF4-FFF2-40B4-BE49-F238E27FC236}">
                <a16:creationId xmlns:a16="http://schemas.microsoft.com/office/drawing/2014/main" id="{2B2BA455-3FF1-4138-8195-FE610E6B5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787303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4" name="Text Box 460">
            <a:extLst>
              <a:ext uri="{FF2B5EF4-FFF2-40B4-BE49-F238E27FC236}">
                <a16:creationId xmlns:a16="http://schemas.microsoft.com/office/drawing/2014/main" id="{8C392062-DD29-4171-8122-CF242DD47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295715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5" name="Text Box 457">
            <a:extLst>
              <a:ext uri="{FF2B5EF4-FFF2-40B4-BE49-F238E27FC236}">
                <a16:creationId xmlns:a16="http://schemas.microsoft.com/office/drawing/2014/main" id="{9B312AC2-0F2A-427A-BA6D-71734978E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39" y="3933056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6" name="Text Box 460">
            <a:extLst>
              <a:ext uri="{FF2B5EF4-FFF2-40B4-BE49-F238E27FC236}">
                <a16:creationId xmlns:a16="http://schemas.microsoft.com/office/drawing/2014/main" id="{B8839501-1A3A-4DC7-9540-1779EDAA9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7" name="Text Box 457">
            <a:extLst>
              <a:ext uri="{FF2B5EF4-FFF2-40B4-BE49-F238E27FC236}">
                <a16:creationId xmlns:a16="http://schemas.microsoft.com/office/drawing/2014/main" id="{E8A8CC6E-CF56-422C-9E9C-B9F33C15C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820" y="3269191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8" name="Text Box 18">
            <a:extLst>
              <a:ext uri="{FF2B5EF4-FFF2-40B4-BE49-F238E27FC236}">
                <a16:creationId xmlns:a16="http://schemas.microsoft.com/office/drawing/2014/main" id="{14566F42-C0BE-4B62-B140-8C2961ED4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77" y="306896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69" name="Line 19">
            <a:extLst>
              <a:ext uri="{FF2B5EF4-FFF2-40B4-BE49-F238E27FC236}">
                <a16:creationId xmlns:a16="http://schemas.microsoft.com/office/drawing/2014/main" id="{7D862BAD-B28A-474C-8B4B-B686D5D81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2260" y="350299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0" name="Text Box 20">
            <a:extLst>
              <a:ext uri="{FF2B5EF4-FFF2-40B4-BE49-F238E27FC236}">
                <a16:creationId xmlns:a16="http://schemas.microsoft.com/office/drawing/2014/main" id="{C43A8CD9-634E-4A75-971E-C59DCB359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682" y="34476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71" name="Text Box 457">
            <a:extLst>
              <a:ext uri="{FF2B5EF4-FFF2-40B4-BE49-F238E27FC236}">
                <a16:creationId xmlns:a16="http://schemas.microsoft.com/office/drawing/2014/main" id="{087AE18A-08AD-40B8-80BE-488C1B177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12" y="4800124"/>
            <a:ext cx="34701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If we multiply the gradients </a:t>
            </a:r>
          </a:p>
          <a:p>
            <a:pPr>
              <a:spcBef>
                <a:spcPct val="50000"/>
              </a:spcBef>
            </a:pP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  <a:sym typeface="Symbol" panose="05050102010706020507" pitchFamily="18" charset="2"/>
              </a:rPr>
              <a:t>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-1</a:t>
            </a:r>
          </a:p>
        </p:txBody>
      </p:sp>
    </p:spTree>
    <p:extLst>
      <p:ext uri="{BB962C8B-B14F-4D97-AF65-F5344CB8AC3E}">
        <p14:creationId xmlns:p14="http://schemas.microsoft.com/office/powerpoint/2010/main" val="394692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" name="464 Grupo">
            <a:extLst>
              <a:ext uri="{FF2B5EF4-FFF2-40B4-BE49-F238E27FC236}">
                <a16:creationId xmlns:a16="http://schemas.microsoft.com/office/drawing/2014/main" id="{6FE62952-E11B-4A39-AF39-638E15DAB854}"/>
              </a:ext>
            </a:extLst>
          </p:cNvPr>
          <p:cNvGrpSpPr/>
          <p:nvPr/>
        </p:nvGrpSpPr>
        <p:grpSpPr>
          <a:xfrm>
            <a:off x="3450654" y="260648"/>
            <a:ext cx="5657850" cy="5648325"/>
            <a:chOff x="3200400" y="457200"/>
            <a:chExt cx="5657850" cy="5648325"/>
          </a:xfrm>
        </p:grpSpPr>
        <p:grpSp>
          <p:nvGrpSpPr>
            <p:cNvPr id="6" name="Group 7">
              <a:extLst>
                <a:ext uri="{FF2B5EF4-FFF2-40B4-BE49-F238E27FC236}">
                  <a16:creationId xmlns:a16="http://schemas.microsoft.com/office/drawing/2014/main" id="{F02AB823-AA7C-4DCA-AC16-8696732169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5672" y="908720"/>
              <a:ext cx="4984760" cy="4984760"/>
              <a:chOff x="773" y="1401"/>
              <a:chExt cx="3140" cy="3140"/>
            </a:xfrm>
          </p:grpSpPr>
          <p:sp>
            <p:nvSpPr>
              <p:cNvPr id="58" name="Rectangle 8">
                <a:extLst>
                  <a:ext uri="{FF2B5EF4-FFF2-40B4-BE49-F238E27FC236}">
                    <a16:creationId xmlns:a16="http://schemas.microsoft.com/office/drawing/2014/main" id="{AC0246A4-37E3-4DE5-9E78-86C160E574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9">
                <a:extLst>
                  <a:ext uri="{FF2B5EF4-FFF2-40B4-BE49-F238E27FC236}">
                    <a16:creationId xmlns:a16="http://schemas.microsoft.com/office/drawing/2014/main" id="{982426C8-C8E0-43CA-B008-B0EE9464E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10">
                <a:extLst>
                  <a:ext uri="{FF2B5EF4-FFF2-40B4-BE49-F238E27FC236}">
                    <a16:creationId xmlns:a16="http://schemas.microsoft.com/office/drawing/2014/main" id="{248F71F2-F277-495F-9803-C8390692A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11">
                <a:extLst>
                  <a:ext uri="{FF2B5EF4-FFF2-40B4-BE49-F238E27FC236}">
                    <a16:creationId xmlns:a16="http://schemas.microsoft.com/office/drawing/2014/main" id="{A137E223-0E64-4C55-9B60-1FCD8D0ADD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12">
                <a:extLst>
                  <a:ext uri="{FF2B5EF4-FFF2-40B4-BE49-F238E27FC236}">
                    <a16:creationId xmlns:a16="http://schemas.microsoft.com/office/drawing/2014/main" id="{A235B600-88A3-4245-82C6-0F481CAED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13">
                <a:extLst>
                  <a:ext uri="{FF2B5EF4-FFF2-40B4-BE49-F238E27FC236}">
                    <a16:creationId xmlns:a16="http://schemas.microsoft.com/office/drawing/2014/main" id="{639EE34C-C851-4BC8-9C62-BA20A8599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14">
                <a:extLst>
                  <a:ext uri="{FF2B5EF4-FFF2-40B4-BE49-F238E27FC236}">
                    <a16:creationId xmlns:a16="http://schemas.microsoft.com/office/drawing/2014/main" id="{8150E653-BE7A-4A9B-94B5-E56064F91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15">
                <a:extLst>
                  <a:ext uri="{FF2B5EF4-FFF2-40B4-BE49-F238E27FC236}">
                    <a16:creationId xmlns:a16="http://schemas.microsoft.com/office/drawing/2014/main" id="{F8C28F87-C909-4DCE-97ED-B9B483067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16">
                <a:extLst>
                  <a:ext uri="{FF2B5EF4-FFF2-40B4-BE49-F238E27FC236}">
                    <a16:creationId xmlns:a16="http://schemas.microsoft.com/office/drawing/2014/main" id="{2A0E9B7A-0AFB-4479-BB76-A3A3948E6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7">
                <a:extLst>
                  <a:ext uri="{FF2B5EF4-FFF2-40B4-BE49-F238E27FC236}">
                    <a16:creationId xmlns:a16="http://schemas.microsoft.com/office/drawing/2014/main" id="{D596D678-FC87-4A79-BEF0-EA33F925D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8">
                <a:extLst>
                  <a:ext uri="{FF2B5EF4-FFF2-40B4-BE49-F238E27FC236}">
                    <a16:creationId xmlns:a16="http://schemas.microsoft.com/office/drawing/2014/main" id="{F5A6E534-B4BD-43BD-BD5F-899AF4F5E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9">
                <a:extLst>
                  <a:ext uri="{FF2B5EF4-FFF2-40B4-BE49-F238E27FC236}">
                    <a16:creationId xmlns:a16="http://schemas.microsoft.com/office/drawing/2014/main" id="{2E88F971-865F-469B-9E19-502262C14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20">
                <a:extLst>
                  <a:ext uri="{FF2B5EF4-FFF2-40B4-BE49-F238E27FC236}">
                    <a16:creationId xmlns:a16="http://schemas.microsoft.com/office/drawing/2014/main" id="{3E47456A-04E5-4A79-80D8-4EFABC244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Rectangle 21">
                <a:extLst>
                  <a:ext uri="{FF2B5EF4-FFF2-40B4-BE49-F238E27FC236}">
                    <a16:creationId xmlns:a16="http://schemas.microsoft.com/office/drawing/2014/main" id="{D698E70F-0C07-4DC1-AAAB-6BFA2DC50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22">
                <a:extLst>
                  <a:ext uri="{FF2B5EF4-FFF2-40B4-BE49-F238E27FC236}">
                    <a16:creationId xmlns:a16="http://schemas.microsoft.com/office/drawing/2014/main" id="{F4EEBB51-B71F-424F-98D5-C2F837973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23">
                <a:extLst>
                  <a:ext uri="{FF2B5EF4-FFF2-40B4-BE49-F238E27FC236}">
                    <a16:creationId xmlns:a16="http://schemas.microsoft.com/office/drawing/2014/main" id="{CCFE363C-1A6B-41A0-B3D8-DDEF90ABE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24">
                <a:extLst>
                  <a:ext uri="{FF2B5EF4-FFF2-40B4-BE49-F238E27FC236}">
                    <a16:creationId xmlns:a16="http://schemas.microsoft.com/office/drawing/2014/main" id="{D39B3683-75EE-4A2A-B84A-F0B81AF52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25">
                <a:extLst>
                  <a:ext uri="{FF2B5EF4-FFF2-40B4-BE49-F238E27FC236}">
                    <a16:creationId xmlns:a16="http://schemas.microsoft.com/office/drawing/2014/main" id="{42601D03-FCA7-4111-B542-24C5AF901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26">
                <a:extLst>
                  <a:ext uri="{FF2B5EF4-FFF2-40B4-BE49-F238E27FC236}">
                    <a16:creationId xmlns:a16="http://schemas.microsoft.com/office/drawing/2014/main" id="{454D2EBA-58D0-4270-A5B4-1206B9838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27">
                <a:extLst>
                  <a:ext uri="{FF2B5EF4-FFF2-40B4-BE49-F238E27FC236}">
                    <a16:creationId xmlns:a16="http://schemas.microsoft.com/office/drawing/2014/main" id="{D37F5C73-8A37-48D7-B7C0-AD58CF0FD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28">
                <a:extLst>
                  <a:ext uri="{FF2B5EF4-FFF2-40B4-BE49-F238E27FC236}">
                    <a16:creationId xmlns:a16="http://schemas.microsoft.com/office/drawing/2014/main" id="{ACF31DC1-DBB2-4394-BD84-9343854D5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29">
                <a:extLst>
                  <a:ext uri="{FF2B5EF4-FFF2-40B4-BE49-F238E27FC236}">
                    <a16:creationId xmlns:a16="http://schemas.microsoft.com/office/drawing/2014/main" id="{159FFE00-1537-4038-B48F-E4484E35F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30">
                <a:extLst>
                  <a:ext uri="{FF2B5EF4-FFF2-40B4-BE49-F238E27FC236}">
                    <a16:creationId xmlns:a16="http://schemas.microsoft.com/office/drawing/2014/main" id="{F6018C05-750E-4281-AFF2-5844851AD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31">
                <a:extLst>
                  <a:ext uri="{FF2B5EF4-FFF2-40B4-BE49-F238E27FC236}">
                    <a16:creationId xmlns:a16="http://schemas.microsoft.com/office/drawing/2014/main" id="{CCE24271-7CFD-4AB3-9726-28188129A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32">
                <a:extLst>
                  <a:ext uri="{FF2B5EF4-FFF2-40B4-BE49-F238E27FC236}">
                    <a16:creationId xmlns:a16="http://schemas.microsoft.com/office/drawing/2014/main" id="{316B39D6-15CB-4A04-8E2D-54148F1D4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33">
                <a:extLst>
                  <a:ext uri="{FF2B5EF4-FFF2-40B4-BE49-F238E27FC236}">
                    <a16:creationId xmlns:a16="http://schemas.microsoft.com/office/drawing/2014/main" id="{744259E8-17C2-4E2C-B1CF-2D8ABB122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34">
                <a:extLst>
                  <a:ext uri="{FF2B5EF4-FFF2-40B4-BE49-F238E27FC236}">
                    <a16:creationId xmlns:a16="http://schemas.microsoft.com/office/drawing/2014/main" id="{32ECA508-1E8E-4412-ABB1-5417C56DF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35">
                <a:extLst>
                  <a:ext uri="{FF2B5EF4-FFF2-40B4-BE49-F238E27FC236}">
                    <a16:creationId xmlns:a16="http://schemas.microsoft.com/office/drawing/2014/main" id="{C9BC0583-CDB9-421A-BC27-66DA8AB92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36">
                <a:extLst>
                  <a:ext uri="{FF2B5EF4-FFF2-40B4-BE49-F238E27FC236}">
                    <a16:creationId xmlns:a16="http://schemas.microsoft.com/office/drawing/2014/main" id="{8B618C6C-F75D-4B10-BD29-6A2CDFF37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37">
                <a:extLst>
                  <a:ext uri="{FF2B5EF4-FFF2-40B4-BE49-F238E27FC236}">
                    <a16:creationId xmlns:a16="http://schemas.microsoft.com/office/drawing/2014/main" id="{F8F03381-82EA-47FD-91D3-A21B11B29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38">
                <a:extLst>
                  <a:ext uri="{FF2B5EF4-FFF2-40B4-BE49-F238E27FC236}">
                    <a16:creationId xmlns:a16="http://schemas.microsoft.com/office/drawing/2014/main" id="{7F8AEFAE-1E12-4597-8960-29A1288888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39">
                <a:extLst>
                  <a:ext uri="{FF2B5EF4-FFF2-40B4-BE49-F238E27FC236}">
                    <a16:creationId xmlns:a16="http://schemas.microsoft.com/office/drawing/2014/main" id="{E5A84C5D-8478-46D8-9DC3-3F5EC18607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40">
                <a:extLst>
                  <a:ext uri="{FF2B5EF4-FFF2-40B4-BE49-F238E27FC236}">
                    <a16:creationId xmlns:a16="http://schemas.microsoft.com/office/drawing/2014/main" id="{A5214C03-0DF1-4615-BF77-BEB5A15B74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41">
                <a:extLst>
                  <a:ext uri="{FF2B5EF4-FFF2-40B4-BE49-F238E27FC236}">
                    <a16:creationId xmlns:a16="http://schemas.microsoft.com/office/drawing/2014/main" id="{24E392D2-DEE5-40A5-BEAA-B29DD8D1C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2">
                <a:extLst>
                  <a:ext uri="{FF2B5EF4-FFF2-40B4-BE49-F238E27FC236}">
                    <a16:creationId xmlns:a16="http://schemas.microsoft.com/office/drawing/2014/main" id="{CE38F458-F5F8-4502-A39C-657D2961F5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43">
                <a:extLst>
                  <a:ext uri="{FF2B5EF4-FFF2-40B4-BE49-F238E27FC236}">
                    <a16:creationId xmlns:a16="http://schemas.microsoft.com/office/drawing/2014/main" id="{73E66B43-C9A8-4BE2-B48C-26C574C11F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44">
                <a:extLst>
                  <a:ext uri="{FF2B5EF4-FFF2-40B4-BE49-F238E27FC236}">
                    <a16:creationId xmlns:a16="http://schemas.microsoft.com/office/drawing/2014/main" id="{3C3BD42B-ED77-4446-8E7B-8C5904E20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45">
                <a:extLst>
                  <a:ext uri="{FF2B5EF4-FFF2-40B4-BE49-F238E27FC236}">
                    <a16:creationId xmlns:a16="http://schemas.microsoft.com/office/drawing/2014/main" id="{BEB7B23B-5E1E-4BD5-B2CA-1100AFF5A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46">
                <a:extLst>
                  <a:ext uri="{FF2B5EF4-FFF2-40B4-BE49-F238E27FC236}">
                    <a16:creationId xmlns:a16="http://schemas.microsoft.com/office/drawing/2014/main" id="{AA9F14CC-AD6A-4528-9257-130E55AC3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47">
                <a:extLst>
                  <a:ext uri="{FF2B5EF4-FFF2-40B4-BE49-F238E27FC236}">
                    <a16:creationId xmlns:a16="http://schemas.microsoft.com/office/drawing/2014/main" id="{7DF128E9-EC61-4423-8D2E-C3E89426D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48">
                <a:extLst>
                  <a:ext uri="{FF2B5EF4-FFF2-40B4-BE49-F238E27FC236}">
                    <a16:creationId xmlns:a16="http://schemas.microsoft.com/office/drawing/2014/main" id="{F0EFBD58-AD8B-4207-8A44-95399A837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49">
                <a:extLst>
                  <a:ext uri="{FF2B5EF4-FFF2-40B4-BE49-F238E27FC236}">
                    <a16:creationId xmlns:a16="http://schemas.microsoft.com/office/drawing/2014/main" id="{8369B77E-C407-4B57-BA84-125F54E63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50">
                <a:extLst>
                  <a:ext uri="{FF2B5EF4-FFF2-40B4-BE49-F238E27FC236}">
                    <a16:creationId xmlns:a16="http://schemas.microsoft.com/office/drawing/2014/main" id="{0B83376F-F8AF-4A54-AA99-524F126438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51">
                <a:extLst>
                  <a:ext uri="{FF2B5EF4-FFF2-40B4-BE49-F238E27FC236}">
                    <a16:creationId xmlns:a16="http://schemas.microsoft.com/office/drawing/2014/main" id="{A24CF033-D4F0-48E9-AD0B-5431FDD60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52">
                <a:extLst>
                  <a:ext uri="{FF2B5EF4-FFF2-40B4-BE49-F238E27FC236}">
                    <a16:creationId xmlns:a16="http://schemas.microsoft.com/office/drawing/2014/main" id="{995F6D93-E3E8-4F49-BE2F-419D2CF9C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53">
                <a:extLst>
                  <a:ext uri="{FF2B5EF4-FFF2-40B4-BE49-F238E27FC236}">
                    <a16:creationId xmlns:a16="http://schemas.microsoft.com/office/drawing/2014/main" id="{BFB1C0D7-E359-4270-BC6A-35A7B1482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54">
                <a:extLst>
                  <a:ext uri="{FF2B5EF4-FFF2-40B4-BE49-F238E27FC236}">
                    <a16:creationId xmlns:a16="http://schemas.microsoft.com/office/drawing/2014/main" id="{70890FE1-276A-4FA8-AA58-015E4395E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55">
                <a:extLst>
                  <a:ext uri="{FF2B5EF4-FFF2-40B4-BE49-F238E27FC236}">
                    <a16:creationId xmlns:a16="http://schemas.microsoft.com/office/drawing/2014/main" id="{A7852D34-8BF7-4DE1-BFAE-776E14F4E5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56">
                <a:extLst>
                  <a:ext uri="{FF2B5EF4-FFF2-40B4-BE49-F238E27FC236}">
                    <a16:creationId xmlns:a16="http://schemas.microsoft.com/office/drawing/2014/main" id="{6192E755-6E89-4CB8-95A4-E1A36DB509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57">
                <a:extLst>
                  <a:ext uri="{FF2B5EF4-FFF2-40B4-BE49-F238E27FC236}">
                    <a16:creationId xmlns:a16="http://schemas.microsoft.com/office/drawing/2014/main" id="{165958D2-D484-4DA9-91BD-DAF0F42C2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58">
                <a:extLst>
                  <a:ext uri="{FF2B5EF4-FFF2-40B4-BE49-F238E27FC236}">
                    <a16:creationId xmlns:a16="http://schemas.microsoft.com/office/drawing/2014/main" id="{21495FDC-1866-40AB-BCF6-3A0F5C81E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59">
                <a:extLst>
                  <a:ext uri="{FF2B5EF4-FFF2-40B4-BE49-F238E27FC236}">
                    <a16:creationId xmlns:a16="http://schemas.microsoft.com/office/drawing/2014/main" id="{C55CAE79-347C-4D72-A4DA-017BB087F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60">
                <a:extLst>
                  <a:ext uri="{FF2B5EF4-FFF2-40B4-BE49-F238E27FC236}">
                    <a16:creationId xmlns:a16="http://schemas.microsoft.com/office/drawing/2014/main" id="{4C906C60-7916-40C3-BB74-5763A1720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61">
                <a:extLst>
                  <a:ext uri="{FF2B5EF4-FFF2-40B4-BE49-F238E27FC236}">
                    <a16:creationId xmlns:a16="http://schemas.microsoft.com/office/drawing/2014/main" id="{53204B65-7F03-4DA9-8B53-CBF9F558E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62">
                <a:extLst>
                  <a:ext uri="{FF2B5EF4-FFF2-40B4-BE49-F238E27FC236}">
                    <a16:creationId xmlns:a16="http://schemas.microsoft.com/office/drawing/2014/main" id="{F73C024B-8919-441B-878B-8105D15141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63">
                <a:extLst>
                  <a:ext uri="{FF2B5EF4-FFF2-40B4-BE49-F238E27FC236}">
                    <a16:creationId xmlns:a16="http://schemas.microsoft.com/office/drawing/2014/main" id="{6AFC232F-402B-4933-B240-6529EA36D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64">
                <a:extLst>
                  <a:ext uri="{FF2B5EF4-FFF2-40B4-BE49-F238E27FC236}">
                    <a16:creationId xmlns:a16="http://schemas.microsoft.com/office/drawing/2014/main" id="{5213258E-F729-48EC-BC55-9ABEF58CC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65">
                <a:extLst>
                  <a:ext uri="{FF2B5EF4-FFF2-40B4-BE49-F238E27FC236}">
                    <a16:creationId xmlns:a16="http://schemas.microsoft.com/office/drawing/2014/main" id="{7EDFD792-6A69-4C05-9665-469D3198E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66">
                <a:extLst>
                  <a:ext uri="{FF2B5EF4-FFF2-40B4-BE49-F238E27FC236}">
                    <a16:creationId xmlns:a16="http://schemas.microsoft.com/office/drawing/2014/main" id="{C814AA7F-E595-427D-886E-58E5DA193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67">
                <a:extLst>
                  <a:ext uri="{FF2B5EF4-FFF2-40B4-BE49-F238E27FC236}">
                    <a16:creationId xmlns:a16="http://schemas.microsoft.com/office/drawing/2014/main" id="{F91F3101-9B9F-4010-ACCF-D6F8EDA5D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68">
                <a:extLst>
                  <a:ext uri="{FF2B5EF4-FFF2-40B4-BE49-F238E27FC236}">
                    <a16:creationId xmlns:a16="http://schemas.microsoft.com/office/drawing/2014/main" id="{6018D794-5676-4656-A0F6-4C1465BC9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69">
                <a:extLst>
                  <a:ext uri="{FF2B5EF4-FFF2-40B4-BE49-F238E27FC236}">
                    <a16:creationId xmlns:a16="http://schemas.microsoft.com/office/drawing/2014/main" id="{1A13E3BA-2244-4413-B0D5-696AF85DA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70">
                <a:extLst>
                  <a:ext uri="{FF2B5EF4-FFF2-40B4-BE49-F238E27FC236}">
                    <a16:creationId xmlns:a16="http://schemas.microsoft.com/office/drawing/2014/main" id="{0C19C9CD-EB4D-4D81-BD12-E754B1DC1C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71">
                <a:extLst>
                  <a:ext uri="{FF2B5EF4-FFF2-40B4-BE49-F238E27FC236}">
                    <a16:creationId xmlns:a16="http://schemas.microsoft.com/office/drawing/2014/main" id="{79EE03F1-3D82-4A92-8ED2-9F3968D50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72">
                <a:extLst>
                  <a:ext uri="{FF2B5EF4-FFF2-40B4-BE49-F238E27FC236}">
                    <a16:creationId xmlns:a16="http://schemas.microsoft.com/office/drawing/2014/main" id="{FFBE2286-2D1D-422D-BA96-7FB07A4F3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73">
                <a:extLst>
                  <a:ext uri="{FF2B5EF4-FFF2-40B4-BE49-F238E27FC236}">
                    <a16:creationId xmlns:a16="http://schemas.microsoft.com/office/drawing/2014/main" id="{91436F77-52A8-413C-BE0D-9CAC2FC75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74">
                <a:extLst>
                  <a:ext uri="{FF2B5EF4-FFF2-40B4-BE49-F238E27FC236}">
                    <a16:creationId xmlns:a16="http://schemas.microsoft.com/office/drawing/2014/main" id="{9F2E3EF3-CA95-4EF1-B449-87F18F982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75">
                <a:extLst>
                  <a:ext uri="{FF2B5EF4-FFF2-40B4-BE49-F238E27FC236}">
                    <a16:creationId xmlns:a16="http://schemas.microsoft.com/office/drawing/2014/main" id="{785EE84A-8A99-4DFA-ABD8-0511CEDDC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76">
                <a:extLst>
                  <a:ext uri="{FF2B5EF4-FFF2-40B4-BE49-F238E27FC236}">
                    <a16:creationId xmlns:a16="http://schemas.microsoft.com/office/drawing/2014/main" id="{7C614B7A-5268-4CC6-8D5D-AE822D04C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Rectangle 77">
                <a:extLst>
                  <a:ext uri="{FF2B5EF4-FFF2-40B4-BE49-F238E27FC236}">
                    <a16:creationId xmlns:a16="http://schemas.microsoft.com/office/drawing/2014/main" id="{126BD8DA-2FC5-4440-8AF4-8792FFAB4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Rectangle 78">
                <a:extLst>
                  <a:ext uri="{FF2B5EF4-FFF2-40B4-BE49-F238E27FC236}">
                    <a16:creationId xmlns:a16="http://schemas.microsoft.com/office/drawing/2014/main" id="{CA40ACAE-E67B-4CF9-9545-5448A9A109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79">
                <a:extLst>
                  <a:ext uri="{FF2B5EF4-FFF2-40B4-BE49-F238E27FC236}">
                    <a16:creationId xmlns:a16="http://schemas.microsoft.com/office/drawing/2014/main" id="{68EC31FA-D38D-4366-A44C-AC277FC29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Rectangle 80">
                <a:extLst>
                  <a:ext uri="{FF2B5EF4-FFF2-40B4-BE49-F238E27FC236}">
                    <a16:creationId xmlns:a16="http://schemas.microsoft.com/office/drawing/2014/main" id="{BC062C39-6A00-4423-BF29-46BE641BE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Rectangle 81">
                <a:extLst>
                  <a:ext uri="{FF2B5EF4-FFF2-40B4-BE49-F238E27FC236}">
                    <a16:creationId xmlns:a16="http://schemas.microsoft.com/office/drawing/2014/main" id="{067F0BF1-412B-4FD0-B3D2-28A6DFAEB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Rectangle 82">
                <a:extLst>
                  <a:ext uri="{FF2B5EF4-FFF2-40B4-BE49-F238E27FC236}">
                    <a16:creationId xmlns:a16="http://schemas.microsoft.com/office/drawing/2014/main" id="{11BD3570-A352-4585-B651-48783744B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Rectangle 83">
                <a:extLst>
                  <a:ext uri="{FF2B5EF4-FFF2-40B4-BE49-F238E27FC236}">
                    <a16:creationId xmlns:a16="http://schemas.microsoft.com/office/drawing/2014/main" id="{8CAFE51F-5F9F-4A19-8208-FBF0F2ADA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Rectangle 84">
                <a:extLst>
                  <a:ext uri="{FF2B5EF4-FFF2-40B4-BE49-F238E27FC236}">
                    <a16:creationId xmlns:a16="http://schemas.microsoft.com/office/drawing/2014/main" id="{DB838987-D59A-4A24-A239-3D196D135B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Rectangle 85">
                <a:extLst>
                  <a:ext uri="{FF2B5EF4-FFF2-40B4-BE49-F238E27FC236}">
                    <a16:creationId xmlns:a16="http://schemas.microsoft.com/office/drawing/2014/main" id="{495EBB72-1176-4D21-8DDC-AA2D12CC5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Rectangle 86">
                <a:extLst>
                  <a:ext uri="{FF2B5EF4-FFF2-40B4-BE49-F238E27FC236}">
                    <a16:creationId xmlns:a16="http://schemas.microsoft.com/office/drawing/2014/main" id="{414F6A52-10FF-4EB7-B170-498632C2D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87">
                <a:extLst>
                  <a:ext uri="{FF2B5EF4-FFF2-40B4-BE49-F238E27FC236}">
                    <a16:creationId xmlns:a16="http://schemas.microsoft.com/office/drawing/2014/main" id="{4C2612B9-DF61-4EA6-B68E-2698BBCFD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Rectangle 88">
                <a:extLst>
                  <a:ext uri="{FF2B5EF4-FFF2-40B4-BE49-F238E27FC236}">
                    <a16:creationId xmlns:a16="http://schemas.microsoft.com/office/drawing/2014/main" id="{034947BB-737F-4E6B-978A-5C9D01C93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Rectangle 89">
                <a:extLst>
                  <a:ext uri="{FF2B5EF4-FFF2-40B4-BE49-F238E27FC236}">
                    <a16:creationId xmlns:a16="http://schemas.microsoft.com/office/drawing/2014/main" id="{F66B1A21-43FA-47F7-88CA-7CAA5296D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Rectangle 90">
                <a:extLst>
                  <a:ext uri="{FF2B5EF4-FFF2-40B4-BE49-F238E27FC236}">
                    <a16:creationId xmlns:a16="http://schemas.microsoft.com/office/drawing/2014/main" id="{D0294FBA-0744-424E-839A-BA8BC7E47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Rectangle 91">
                <a:extLst>
                  <a:ext uri="{FF2B5EF4-FFF2-40B4-BE49-F238E27FC236}">
                    <a16:creationId xmlns:a16="http://schemas.microsoft.com/office/drawing/2014/main" id="{C6D33AC3-B70F-42E0-82AB-0CA0F2E53A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Rectangle 92">
                <a:extLst>
                  <a:ext uri="{FF2B5EF4-FFF2-40B4-BE49-F238E27FC236}">
                    <a16:creationId xmlns:a16="http://schemas.microsoft.com/office/drawing/2014/main" id="{0270DEE5-9B10-4D60-8E15-D0D86FA3D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Rectangle 93">
                <a:extLst>
                  <a:ext uri="{FF2B5EF4-FFF2-40B4-BE49-F238E27FC236}">
                    <a16:creationId xmlns:a16="http://schemas.microsoft.com/office/drawing/2014/main" id="{F525EE89-4064-46E8-AEB4-8CAA3FC49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Rectangle 94">
                <a:extLst>
                  <a:ext uri="{FF2B5EF4-FFF2-40B4-BE49-F238E27FC236}">
                    <a16:creationId xmlns:a16="http://schemas.microsoft.com/office/drawing/2014/main" id="{99658F71-C67A-40C5-BDEF-E8C95FFEC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Rectangle 95">
                <a:extLst>
                  <a:ext uri="{FF2B5EF4-FFF2-40B4-BE49-F238E27FC236}">
                    <a16:creationId xmlns:a16="http://schemas.microsoft.com/office/drawing/2014/main" id="{8325AACE-2DAE-4EAD-8282-6A4D7A367A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Rectangle 96">
                <a:extLst>
                  <a:ext uri="{FF2B5EF4-FFF2-40B4-BE49-F238E27FC236}">
                    <a16:creationId xmlns:a16="http://schemas.microsoft.com/office/drawing/2014/main" id="{8BE34EBA-5365-463A-B1A8-064EC3D54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Rectangle 97">
                <a:extLst>
                  <a:ext uri="{FF2B5EF4-FFF2-40B4-BE49-F238E27FC236}">
                    <a16:creationId xmlns:a16="http://schemas.microsoft.com/office/drawing/2014/main" id="{3C8DDCC9-F6E4-47B7-BF58-146B8B6A8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Rectangle 98">
                <a:extLst>
                  <a:ext uri="{FF2B5EF4-FFF2-40B4-BE49-F238E27FC236}">
                    <a16:creationId xmlns:a16="http://schemas.microsoft.com/office/drawing/2014/main" id="{119C52E8-82BE-49A0-822A-BA9F920EE0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Rectangle 99">
                <a:extLst>
                  <a:ext uri="{FF2B5EF4-FFF2-40B4-BE49-F238E27FC236}">
                    <a16:creationId xmlns:a16="http://schemas.microsoft.com/office/drawing/2014/main" id="{F86A2109-A02F-4DE7-852F-7AFF17785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Rectangle 100">
                <a:extLst>
                  <a:ext uri="{FF2B5EF4-FFF2-40B4-BE49-F238E27FC236}">
                    <a16:creationId xmlns:a16="http://schemas.microsoft.com/office/drawing/2014/main" id="{7C18E6D7-6187-4A08-A783-BA75E50450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Rectangle 101">
                <a:extLst>
                  <a:ext uri="{FF2B5EF4-FFF2-40B4-BE49-F238E27FC236}">
                    <a16:creationId xmlns:a16="http://schemas.microsoft.com/office/drawing/2014/main" id="{56CDA4BF-CB5F-4593-8789-E38D01277F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Rectangle 102">
                <a:extLst>
                  <a:ext uri="{FF2B5EF4-FFF2-40B4-BE49-F238E27FC236}">
                    <a16:creationId xmlns:a16="http://schemas.microsoft.com/office/drawing/2014/main" id="{1552E9A0-790B-41E7-BC11-1D25F28D76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103">
                <a:extLst>
                  <a:ext uri="{FF2B5EF4-FFF2-40B4-BE49-F238E27FC236}">
                    <a16:creationId xmlns:a16="http://schemas.microsoft.com/office/drawing/2014/main" id="{B14FC569-244A-48C8-885F-6DE56DCDB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Rectangle 104">
                <a:extLst>
                  <a:ext uri="{FF2B5EF4-FFF2-40B4-BE49-F238E27FC236}">
                    <a16:creationId xmlns:a16="http://schemas.microsoft.com/office/drawing/2014/main" id="{C9F8D7C9-136B-4C9E-9E65-F0DBB76C3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Rectangle 105">
                <a:extLst>
                  <a:ext uri="{FF2B5EF4-FFF2-40B4-BE49-F238E27FC236}">
                    <a16:creationId xmlns:a16="http://schemas.microsoft.com/office/drawing/2014/main" id="{F9275089-5795-4FDF-9F95-74787004D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Rectangle 106">
                <a:extLst>
                  <a:ext uri="{FF2B5EF4-FFF2-40B4-BE49-F238E27FC236}">
                    <a16:creationId xmlns:a16="http://schemas.microsoft.com/office/drawing/2014/main" id="{48B202D3-A3D7-4AF8-B73E-DFD7DD1D6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Rectangle 107">
                <a:extLst>
                  <a:ext uri="{FF2B5EF4-FFF2-40B4-BE49-F238E27FC236}">
                    <a16:creationId xmlns:a16="http://schemas.microsoft.com/office/drawing/2014/main" id="{1419C565-78EA-4051-BC32-BB4E06001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Rectangle 108">
                <a:extLst>
                  <a:ext uri="{FF2B5EF4-FFF2-40B4-BE49-F238E27FC236}">
                    <a16:creationId xmlns:a16="http://schemas.microsoft.com/office/drawing/2014/main" id="{9B3333EF-24D3-42A9-ABBA-56442254A1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Rectangle 109">
                <a:extLst>
                  <a:ext uri="{FF2B5EF4-FFF2-40B4-BE49-F238E27FC236}">
                    <a16:creationId xmlns:a16="http://schemas.microsoft.com/office/drawing/2014/main" id="{F7A206A2-6E7D-454B-9FE0-64C45F117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Rectangle 110">
                <a:extLst>
                  <a:ext uri="{FF2B5EF4-FFF2-40B4-BE49-F238E27FC236}">
                    <a16:creationId xmlns:a16="http://schemas.microsoft.com/office/drawing/2014/main" id="{D3D0CDE1-81C4-4FA1-8D85-82283C328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Rectangle 111">
                <a:extLst>
                  <a:ext uri="{FF2B5EF4-FFF2-40B4-BE49-F238E27FC236}">
                    <a16:creationId xmlns:a16="http://schemas.microsoft.com/office/drawing/2014/main" id="{4164771C-8D5D-48DB-B9D4-031AC673D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Rectangle 112">
                <a:extLst>
                  <a:ext uri="{FF2B5EF4-FFF2-40B4-BE49-F238E27FC236}">
                    <a16:creationId xmlns:a16="http://schemas.microsoft.com/office/drawing/2014/main" id="{08022735-9E02-4682-B070-E4F9887B1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Rectangle 113">
                <a:extLst>
                  <a:ext uri="{FF2B5EF4-FFF2-40B4-BE49-F238E27FC236}">
                    <a16:creationId xmlns:a16="http://schemas.microsoft.com/office/drawing/2014/main" id="{88F8CA1B-7E71-4222-95DA-2BCE40DE8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Rectangle 114">
                <a:extLst>
                  <a:ext uri="{FF2B5EF4-FFF2-40B4-BE49-F238E27FC236}">
                    <a16:creationId xmlns:a16="http://schemas.microsoft.com/office/drawing/2014/main" id="{1F184CFE-C205-49A2-AF4E-C872A4F46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Rectangle 115">
                <a:extLst>
                  <a:ext uri="{FF2B5EF4-FFF2-40B4-BE49-F238E27FC236}">
                    <a16:creationId xmlns:a16="http://schemas.microsoft.com/office/drawing/2014/main" id="{02FEE98D-A5DE-45FE-9266-B4A1143B1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Rectangle 116">
                <a:extLst>
                  <a:ext uri="{FF2B5EF4-FFF2-40B4-BE49-F238E27FC236}">
                    <a16:creationId xmlns:a16="http://schemas.microsoft.com/office/drawing/2014/main" id="{807AA7B8-1B48-4800-8AFC-C7B5B080E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Rectangle 117">
                <a:extLst>
                  <a:ext uri="{FF2B5EF4-FFF2-40B4-BE49-F238E27FC236}">
                    <a16:creationId xmlns:a16="http://schemas.microsoft.com/office/drawing/2014/main" id="{14158CAE-F7D9-4D28-A960-DC0E41073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Rectangle 118">
                <a:extLst>
                  <a:ext uri="{FF2B5EF4-FFF2-40B4-BE49-F238E27FC236}">
                    <a16:creationId xmlns:a16="http://schemas.microsoft.com/office/drawing/2014/main" id="{EB760D27-D812-4914-812A-40AE9D8CD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Rectangle 119">
                <a:extLst>
                  <a:ext uri="{FF2B5EF4-FFF2-40B4-BE49-F238E27FC236}">
                    <a16:creationId xmlns:a16="http://schemas.microsoft.com/office/drawing/2014/main" id="{76E32DBE-5C8A-49B2-AEED-9AA5D3762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Rectangle 120">
                <a:extLst>
                  <a:ext uri="{FF2B5EF4-FFF2-40B4-BE49-F238E27FC236}">
                    <a16:creationId xmlns:a16="http://schemas.microsoft.com/office/drawing/2014/main" id="{0CCCEB23-B871-4DEC-BE35-21E364B6A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Rectangle 121">
                <a:extLst>
                  <a:ext uri="{FF2B5EF4-FFF2-40B4-BE49-F238E27FC236}">
                    <a16:creationId xmlns:a16="http://schemas.microsoft.com/office/drawing/2014/main" id="{5A3CE31C-8114-49FF-91B9-92A871835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Rectangle 122">
                <a:extLst>
                  <a:ext uri="{FF2B5EF4-FFF2-40B4-BE49-F238E27FC236}">
                    <a16:creationId xmlns:a16="http://schemas.microsoft.com/office/drawing/2014/main" id="{4F0488FC-3D5F-483E-B6A0-77FB3E614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Rectangle 123">
                <a:extLst>
                  <a:ext uri="{FF2B5EF4-FFF2-40B4-BE49-F238E27FC236}">
                    <a16:creationId xmlns:a16="http://schemas.microsoft.com/office/drawing/2014/main" id="{A5066B9E-BEEB-4DA4-8755-C37A601951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Rectangle 124">
                <a:extLst>
                  <a:ext uri="{FF2B5EF4-FFF2-40B4-BE49-F238E27FC236}">
                    <a16:creationId xmlns:a16="http://schemas.microsoft.com/office/drawing/2014/main" id="{4F9919AC-EFA4-45C8-91E9-9FC3C9D4A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Rectangle 125">
                <a:extLst>
                  <a:ext uri="{FF2B5EF4-FFF2-40B4-BE49-F238E27FC236}">
                    <a16:creationId xmlns:a16="http://schemas.microsoft.com/office/drawing/2014/main" id="{A439EA91-4215-478D-9014-AC1F273FE7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Rectangle 126">
                <a:extLst>
                  <a:ext uri="{FF2B5EF4-FFF2-40B4-BE49-F238E27FC236}">
                    <a16:creationId xmlns:a16="http://schemas.microsoft.com/office/drawing/2014/main" id="{C256F1C2-2734-4FA5-9AD4-4BD6452EA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Rectangle 127">
                <a:extLst>
                  <a:ext uri="{FF2B5EF4-FFF2-40B4-BE49-F238E27FC236}">
                    <a16:creationId xmlns:a16="http://schemas.microsoft.com/office/drawing/2014/main" id="{0C209BAD-222C-4648-85A3-B1F1112A7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Rectangle 128">
                <a:extLst>
                  <a:ext uri="{FF2B5EF4-FFF2-40B4-BE49-F238E27FC236}">
                    <a16:creationId xmlns:a16="http://schemas.microsoft.com/office/drawing/2014/main" id="{7029DE7E-F581-4CAD-9EEB-A0D271596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Rectangle 129">
                <a:extLst>
                  <a:ext uri="{FF2B5EF4-FFF2-40B4-BE49-F238E27FC236}">
                    <a16:creationId xmlns:a16="http://schemas.microsoft.com/office/drawing/2014/main" id="{908FF3EA-8D89-4608-82BD-5E0113ED9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Rectangle 130">
                <a:extLst>
                  <a:ext uri="{FF2B5EF4-FFF2-40B4-BE49-F238E27FC236}">
                    <a16:creationId xmlns:a16="http://schemas.microsoft.com/office/drawing/2014/main" id="{FEF133B1-5DE7-453E-8756-39EB45EC0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Rectangle 131">
                <a:extLst>
                  <a:ext uri="{FF2B5EF4-FFF2-40B4-BE49-F238E27FC236}">
                    <a16:creationId xmlns:a16="http://schemas.microsoft.com/office/drawing/2014/main" id="{BBF2B048-735D-46E6-89A7-B4ECC5F895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Rectangle 132">
                <a:extLst>
                  <a:ext uri="{FF2B5EF4-FFF2-40B4-BE49-F238E27FC236}">
                    <a16:creationId xmlns:a16="http://schemas.microsoft.com/office/drawing/2014/main" id="{A7F007D6-DAF7-422E-B8A2-ED4A3AC31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Rectangle 133">
                <a:extLst>
                  <a:ext uri="{FF2B5EF4-FFF2-40B4-BE49-F238E27FC236}">
                    <a16:creationId xmlns:a16="http://schemas.microsoft.com/office/drawing/2014/main" id="{20C44934-6A0E-48E7-A077-8D0E1F188E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" name="Rectangle 134">
                <a:extLst>
                  <a:ext uri="{FF2B5EF4-FFF2-40B4-BE49-F238E27FC236}">
                    <a16:creationId xmlns:a16="http://schemas.microsoft.com/office/drawing/2014/main" id="{AE3912A0-CE8B-4452-B055-0008592E0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Rectangle 135">
                <a:extLst>
                  <a:ext uri="{FF2B5EF4-FFF2-40B4-BE49-F238E27FC236}">
                    <a16:creationId xmlns:a16="http://schemas.microsoft.com/office/drawing/2014/main" id="{1E27F40C-9E2B-4EDB-A03E-1E97F7A34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Rectangle 136">
                <a:extLst>
                  <a:ext uri="{FF2B5EF4-FFF2-40B4-BE49-F238E27FC236}">
                    <a16:creationId xmlns:a16="http://schemas.microsoft.com/office/drawing/2014/main" id="{B6F37A98-48D5-4D9A-9E5E-C2A2348B5D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Rectangle 137">
                <a:extLst>
                  <a:ext uri="{FF2B5EF4-FFF2-40B4-BE49-F238E27FC236}">
                    <a16:creationId xmlns:a16="http://schemas.microsoft.com/office/drawing/2014/main" id="{8F790F12-D127-48AF-89D8-0252AE52B8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" name="Rectangle 138">
                <a:extLst>
                  <a:ext uri="{FF2B5EF4-FFF2-40B4-BE49-F238E27FC236}">
                    <a16:creationId xmlns:a16="http://schemas.microsoft.com/office/drawing/2014/main" id="{96353DD7-6F1A-407A-849A-088325B246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Rectangle 139">
                <a:extLst>
                  <a:ext uri="{FF2B5EF4-FFF2-40B4-BE49-F238E27FC236}">
                    <a16:creationId xmlns:a16="http://schemas.microsoft.com/office/drawing/2014/main" id="{A6426E82-61D4-4331-8572-B2C4397474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Rectangle 140">
                <a:extLst>
                  <a:ext uri="{FF2B5EF4-FFF2-40B4-BE49-F238E27FC236}">
                    <a16:creationId xmlns:a16="http://schemas.microsoft.com/office/drawing/2014/main" id="{6643690A-43FB-491E-BE02-C1CC799D9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" name="Rectangle 141">
                <a:extLst>
                  <a:ext uri="{FF2B5EF4-FFF2-40B4-BE49-F238E27FC236}">
                    <a16:creationId xmlns:a16="http://schemas.microsoft.com/office/drawing/2014/main" id="{F04874F5-D1A2-4065-83AF-6F1667D4E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Rectangle 142">
                <a:extLst>
                  <a:ext uri="{FF2B5EF4-FFF2-40B4-BE49-F238E27FC236}">
                    <a16:creationId xmlns:a16="http://schemas.microsoft.com/office/drawing/2014/main" id="{FC6BBE68-A6F8-42F5-9B67-85E2424EFB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" name="Rectangle 143">
                <a:extLst>
                  <a:ext uri="{FF2B5EF4-FFF2-40B4-BE49-F238E27FC236}">
                    <a16:creationId xmlns:a16="http://schemas.microsoft.com/office/drawing/2014/main" id="{ECC950CA-1FD4-45E1-A770-92375E9BB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Rectangle 144">
                <a:extLst>
                  <a:ext uri="{FF2B5EF4-FFF2-40B4-BE49-F238E27FC236}">
                    <a16:creationId xmlns:a16="http://schemas.microsoft.com/office/drawing/2014/main" id="{2C8C31A8-8DCB-4DF3-90A3-08D4DB15C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" name="Rectangle 145">
                <a:extLst>
                  <a:ext uri="{FF2B5EF4-FFF2-40B4-BE49-F238E27FC236}">
                    <a16:creationId xmlns:a16="http://schemas.microsoft.com/office/drawing/2014/main" id="{DD0D2A62-D11A-412B-80B3-3FFB9693D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Rectangle 146">
                <a:extLst>
                  <a:ext uri="{FF2B5EF4-FFF2-40B4-BE49-F238E27FC236}">
                    <a16:creationId xmlns:a16="http://schemas.microsoft.com/office/drawing/2014/main" id="{7C89E227-58FD-4A77-9F79-0BAA439461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" name="Rectangle 147">
                <a:extLst>
                  <a:ext uri="{FF2B5EF4-FFF2-40B4-BE49-F238E27FC236}">
                    <a16:creationId xmlns:a16="http://schemas.microsoft.com/office/drawing/2014/main" id="{325D1EDA-1010-409B-AA88-8E0C83EB6C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Rectangle 148">
                <a:extLst>
                  <a:ext uri="{FF2B5EF4-FFF2-40B4-BE49-F238E27FC236}">
                    <a16:creationId xmlns:a16="http://schemas.microsoft.com/office/drawing/2014/main" id="{6CD62732-FBD3-4006-B259-0FC21D7CE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" name="Rectangle 149">
                <a:extLst>
                  <a:ext uri="{FF2B5EF4-FFF2-40B4-BE49-F238E27FC236}">
                    <a16:creationId xmlns:a16="http://schemas.microsoft.com/office/drawing/2014/main" id="{285CF930-6F9B-4093-92A9-476734F8D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Rectangle 150">
                <a:extLst>
                  <a:ext uri="{FF2B5EF4-FFF2-40B4-BE49-F238E27FC236}">
                    <a16:creationId xmlns:a16="http://schemas.microsoft.com/office/drawing/2014/main" id="{D2039B61-B31B-4AE5-B83A-CDD3BE02F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Rectangle 151">
                <a:extLst>
                  <a:ext uri="{FF2B5EF4-FFF2-40B4-BE49-F238E27FC236}">
                    <a16:creationId xmlns:a16="http://schemas.microsoft.com/office/drawing/2014/main" id="{6E71EC0E-E302-4955-959E-C251D0F15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Rectangle 152">
                <a:extLst>
                  <a:ext uri="{FF2B5EF4-FFF2-40B4-BE49-F238E27FC236}">
                    <a16:creationId xmlns:a16="http://schemas.microsoft.com/office/drawing/2014/main" id="{16B107FD-8B5C-447E-AA4F-EC051512B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Rectangle 153">
                <a:extLst>
                  <a:ext uri="{FF2B5EF4-FFF2-40B4-BE49-F238E27FC236}">
                    <a16:creationId xmlns:a16="http://schemas.microsoft.com/office/drawing/2014/main" id="{1FCCCEB7-8E90-4E9A-A359-11DBE7239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Rectangle 154">
                <a:extLst>
                  <a:ext uri="{FF2B5EF4-FFF2-40B4-BE49-F238E27FC236}">
                    <a16:creationId xmlns:a16="http://schemas.microsoft.com/office/drawing/2014/main" id="{1F13F9A7-57F7-451A-8E13-C53F8BB0A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Rectangle 155">
                <a:extLst>
                  <a:ext uri="{FF2B5EF4-FFF2-40B4-BE49-F238E27FC236}">
                    <a16:creationId xmlns:a16="http://schemas.microsoft.com/office/drawing/2014/main" id="{C7026B58-48AC-44E5-A4D3-847DFC18C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Rectangle 156">
                <a:extLst>
                  <a:ext uri="{FF2B5EF4-FFF2-40B4-BE49-F238E27FC236}">
                    <a16:creationId xmlns:a16="http://schemas.microsoft.com/office/drawing/2014/main" id="{7993990E-6135-43EE-A3FC-37CED9CA0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Rectangle 157">
                <a:extLst>
                  <a:ext uri="{FF2B5EF4-FFF2-40B4-BE49-F238E27FC236}">
                    <a16:creationId xmlns:a16="http://schemas.microsoft.com/office/drawing/2014/main" id="{348E5F28-8459-4D48-8279-AE712902A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Rectangle 158">
                <a:extLst>
                  <a:ext uri="{FF2B5EF4-FFF2-40B4-BE49-F238E27FC236}">
                    <a16:creationId xmlns:a16="http://schemas.microsoft.com/office/drawing/2014/main" id="{3E0572AB-ADD5-40BD-B30A-E0D1E13EF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" name="Rectangle 159">
                <a:extLst>
                  <a:ext uri="{FF2B5EF4-FFF2-40B4-BE49-F238E27FC236}">
                    <a16:creationId xmlns:a16="http://schemas.microsoft.com/office/drawing/2014/main" id="{394285EF-6CC8-4078-8AA6-957506A2B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" name="Rectangle 160">
                <a:extLst>
                  <a:ext uri="{FF2B5EF4-FFF2-40B4-BE49-F238E27FC236}">
                    <a16:creationId xmlns:a16="http://schemas.microsoft.com/office/drawing/2014/main" id="{5E0A489C-A219-4057-95FD-8F96141C2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Rectangle 161">
                <a:extLst>
                  <a:ext uri="{FF2B5EF4-FFF2-40B4-BE49-F238E27FC236}">
                    <a16:creationId xmlns:a16="http://schemas.microsoft.com/office/drawing/2014/main" id="{180885DD-B1F6-4438-B981-326887462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Rectangle 162">
                <a:extLst>
                  <a:ext uri="{FF2B5EF4-FFF2-40B4-BE49-F238E27FC236}">
                    <a16:creationId xmlns:a16="http://schemas.microsoft.com/office/drawing/2014/main" id="{AF485C3E-C05B-4741-A348-0D6D59F2F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" name="Rectangle 163">
                <a:extLst>
                  <a:ext uri="{FF2B5EF4-FFF2-40B4-BE49-F238E27FC236}">
                    <a16:creationId xmlns:a16="http://schemas.microsoft.com/office/drawing/2014/main" id="{6334B93D-D75F-48B1-B3E8-C48DE582F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" name="Rectangle 164">
                <a:extLst>
                  <a:ext uri="{FF2B5EF4-FFF2-40B4-BE49-F238E27FC236}">
                    <a16:creationId xmlns:a16="http://schemas.microsoft.com/office/drawing/2014/main" id="{A6120192-07C8-4EC8-836A-BCCBB30EA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Rectangle 165">
                <a:extLst>
                  <a:ext uri="{FF2B5EF4-FFF2-40B4-BE49-F238E27FC236}">
                    <a16:creationId xmlns:a16="http://schemas.microsoft.com/office/drawing/2014/main" id="{A5D3470C-8793-4884-98A2-C067F1068D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" name="Rectangle 166">
                <a:extLst>
                  <a:ext uri="{FF2B5EF4-FFF2-40B4-BE49-F238E27FC236}">
                    <a16:creationId xmlns:a16="http://schemas.microsoft.com/office/drawing/2014/main" id="{528F1F3B-47E3-4DBE-AB59-5BBE7FAFB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" name="Rectangle 167">
                <a:extLst>
                  <a:ext uri="{FF2B5EF4-FFF2-40B4-BE49-F238E27FC236}">
                    <a16:creationId xmlns:a16="http://schemas.microsoft.com/office/drawing/2014/main" id="{74FAA655-6A77-4B92-9DEC-583AF5B9C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Rectangle 168">
                <a:extLst>
                  <a:ext uri="{FF2B5EF4-FFF2-40B4-BE49-F238E27FC236}">
                    <a16:creationId xmlns:a16="http://schemas.microsoft.com/office/drawing/2014/main" id="{124BDB14-DFE6-4A93-A4C9-5397BBBFB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Rectangle 169">
                <a:extLst>
                  <a:ext uri="{FF2B5EF4-FFF2-40B4-BE49-F238E27FC236}">
                    <a16:creationId xmlns:a16="http://schemas.microsoft.com/office/drawing/2014/main" id="{40FB4DBD-29CB-4D77-A5AA-8DDDA302FA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Rectangle 170">
                <a:extLst>
                  <a:ext uri="{FF2B5EF4-FFF2-40B4-BE49-F238E27FC236}">
                    <a16:creationId xmlns:a16="http://schemas.microsoft.com/office/drawing/2014/main" id="{C2A64D0C-55E1-41E3-9985-BC5E27CFA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Rectangle 171">
                <a:extLst>
                  <a:ext uri="{FF2B5EF4-FFF2-40B4-BE49-F238E27FC236}">
                    <a16:creationId xmlns:a16="http://schemas.microsoft.com/office/drawing/2014/main" id="{8C797FD9-F94B-43A7-94AF-6EDFF6B86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172">
                <a:extLst>
                  <a:ext uri="{FF2B5EF4-FFF2-40B4-BE49-F238E27FC236}">
                    <a16:creationId xmlns:a16="http://schemas.microsoft.com/office/drawing/2014/main" id="{B5CE5325-C294-4A4E-BB73-1B945E5E2C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Rectangle 173">
                <a:extLst>
                  <a:ext uri="{FF2B5EF4-FFF2-40B4-BE49-F238E27FC236}">
                    <a16:creationId xmlns:a16="http://schemas.microsoft.com/office/drawing/2014/main" id="{8002EC1B-3C65-4F1E-8911-07C7CCF2D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174">
                <a:extLst>
                  <a:ext uri="{FF2B5EF4-FFF2-40B4-BE49-F238E27FC236}">
                    <a16:creationId xmlns:a16="http://schemas.microsoft.com/office/drawing/2014/main" id="{6B5A4AE8-9A0C-441E-8001-75E1C3BCC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Rectangle 175">
                <a:extLst>
                  <a:ext uri="{FF2B5EF4-FFF2-40B4-BE49-F238E27FC236}">
                    <a16:creationId xmlns:a16="http://schemas.microsoft.com/office/drawing/2014/main" id="{50DFD0DF-6CEF-488D-BFD4-84A8AFB25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176">
                <a:extLst>
                  <a:ext uri="{FF2B5EF4-FFF2-40B4-BE49-F238E27FC236}">
                    <a16:creationId xmlns:a16="http://schemas.microsoft.com/office/drawing/2014/main" id="{187EB6AB-40D0-4FA4-9A5E-6D28E2651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Rectangle 177">
                <a:extLst>
                  <a:ext uri="{FF2B5EF4-FFF2-40B4-BE49-F238E27FC236}">
                    <a16:creationId xmlns:a16="http://schemas.microsoft.com/office/drawing/2014/main" id="{D0FBF18E-D29A-47F5-B2E1-0586D3926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Rectangle 178">
                <a:extLst>
                  <a:ext uri="{FF2B5EF4-FFF2-40B4-BE49-F238E27FC236}">
                    <a16:creationId xmlns:a16="http://schemas.microsoft.com/office/drawing/2014/main" id="{701E7AA5-F874-432A-816E-494E05509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Rectangle 179">
                <a:extLst>
                  <a:ext uri="{FF2B5EF4-FFF2-40B4-BE49-F238E27FC236}">
                    <a16:creationId xmlns:a16="http://schemas.microsoft.com/office/drawing/2014/main" id="{053B1F0E-6D81-46DC-B434-87B6D80CD8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Rectangle 180">
                <a:extLst>
                  <a:ext uri="{FF2B5EF4-FFF2-40B4-BE49-F238E27FC236}">
                    <a16:creationId xmlns:a16="http://schemas.microsoft.com/office/drawing/2014/main" id="{A7B2CD3D-19D9-41F6-92B7-2747D41B4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Rectangle 181">
                <a:extLst>
                  <a:ext uri="{FF2B5EF4-FFF2-40B4-BE49-F238E27FC236}">
                    <a16:creationId xmlns:a16="http://schemas.microsoft.com/office/drawing/2014/main" id="{7199B131-6692-4C58-A41A-5FC0B8F7C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Rectangle 182">
                <a:extLst>
                  <a:ext uri="{FF2B5EF4-FFF2-40B4-BE49-F238E27FC236}">
                    <a16:creationId xmlns:a16="http://schemas.microsoft.com/office/drawing/2014/main" id="{CBF25F2B-0812-4336-8B4E-2748B8F9E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Rectangle 183">
                <a:extLst>
                  <a:ext uri="{FF2B5EF4-FFF2-40B4-BE49-F238E27FC236}">
                    <a16:creationId xmlns:a16="http://schemas.microsoft.com/office/drawing/2014/main" id="{EFD08CEA-BEA3-47A8-A05C-5653064B71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Rectangle 184">
                <a:extLst>
                  <a:ext uri="{FF2B5EF4-FFF2-40B4-BE49-F238E27FC236}">
                    <a16:creationId xmlns:a16="http://schemas.microsoft.com/office/drawing/2014/main" id="{57A06292-CE9A-4D2A-8BAC-797A7B31F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Rectangle 185">
                <a:extLst>
                  <a:ext uri="{FF2B5EF4-FFF2-40B4-BE49-F238E27FC236}">
                    <a16:creationId xmlns:a16="http://schemas.microsoft.com/office/drawing/2014/main" id="{99ACF109-1E0A-4301-B5DB-A5C92D780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Rectangle 186">
                <a:extLst>
                  <a:ext uri="{FF2B5EF4-FFF2-40B4-BE49-F238E27FC236}">
                    <a16:creationId xmlns:a16="http://schemas.microsoft.com/office/drawing/2014/main" id="{285A6E5B-9B14-489F-BA6C-FD5EDD0B4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187">
                <a:extLst>
                  <a:ext uri="{FF2B5EF4-FFF2-40B4-BE49-F238E27FC236}">
                    <a16:creationId xmlns:a16="http://schemas.microsoft.com/office/drawing/2014/main" id="{E72D0984-A9CB-4109-926D-DEA422C11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188">
                <a:extLst>
                  <a:ext uri="{FF2B5EF4-FFF2-40B4-BE49-F238E27FC236}">
                    <a16:creationId xmlns:a16="http://schemas.microsoft.com/office/drawing/2014/main" id="{D9899D13-7953-4B43-8766-11D24AEDF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Rectangle 189">
                <a:extLst>
                  <a:ext uri="{FF2B5EF4-FFF2-40B4-BE49-F238E27FC236}">
                    <a16:creationId xmlns:a16="http://schemas.microsoft.com/office/drawing/2014/main" id="{9192903C-01CA-4BF9-9075-F95218F1A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Rectangle 190">
                <a:extLst>
                  <a:ext uri="{FF2B5EF4-FFF2-40B4-BE49-F238E27FC236}">
                    <a16:creationId xmlns:a16="http://schemas.microsoft.com/office/drawing/2014/main" id="{8B601B31-9304-4989-A269-B60566A0D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Rectangle 191">
                <a:extLst>
                  <a:ext uri="{FF2B5EF4-FFF2-40B4-BE49-F238E27FC236}">
                    <a16:creationId xmlns:a16="http://schemas.microsoft.com/office/drawing/2014/main" id="{6BE4609B-7CC3-44CC-9BDD-5D4EB623D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" name="Rectangle 192">
                <a:extLst>
                  <a:ext uri="{FF2B5EF4-FFF2-40B4-BE49-F238E27FC236}">
                    <a16:creationId xmlns:a16="http://schemas.microsoft.com/office/drawing/2014/main" id="{96589C30-3F3F-4C78-9C32-6C4532E1B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Rectangle 193">
                <a:extLst>
                  <a:ext uri="{FF2B5EF4-FFF2-40B4-BE49-F238E27FC236}">
                    <a16:creationId xmlns:a16="http://schemas.microsoft.com/office/drawing/2014/main" id="{7F1112EE-FF85-43C7-B617-FBABB49FA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194">
                <a:extLst>
                  <a:ext uri="{FF2B5EF4-FFF2-40B4-BE49-F238E27FC236}">
                    <a16:creationId xmlns:a16="http://schemas.microsoft.com/office/drawing/2014/main" id="{80154404-D6E6-4C7A-AD55-E01C94338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195">
                <a:extLst>
                  <a:ext uri="{FF2B5EF4-FFF2-40B4-BE49-F238E27FC236}">
                    <a16:creationId xmlns:a16="http://schemas.microsoft.com/office/drawing/2014/main" id="{7BE8AF14-23D1-480F-987C-ABAB65390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Rectangle 196">
                <a:extLst>
                  <a:ext uri="{FF2B5EF4-FFF2-40B4-BE49-F238E27FC236}">
                    <a16:creationId xmlns:a16="http://schemas.microsoft.com/office/drawing/2014/main" id="{B749E9F2-72EF-4874-88BE-936CA531E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197">
                <a:extLst>
                  <a:ext uri="{FF2B5EF4-FFF2-40B4-BE49-F238E27FC236}">
                    <a16:creationId xmlns:a16="http://schemas.microsoft.com/office/drawing/2014/main" id="{B5A0AD31-446D-4D2E-965B-B5A35CBCE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Rectangle 198">
                <a:extLst>
                  <a:ext uri="{FF2B5EF4-FFF2-40B4-BE49-F238E27FC236}">
                    <a16:creationId xmlns:a16="http://schemas.microsoft.com/office/drawing/2014/main" id="{42D24310-CCBF-4D5C-A578-6FC31649F3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Rectangle 199">
                <a:extLst>
                  <a:ext uri="{FF2B5EF4-FFF2-40B4-BE49-F238E27FC236}">
                    <a16:creationId xmlns:a16="http://schemas.microsoft.com/office/drawing/2014/main" id="{639F9758-CD77-4CAA-91BE-641213227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Rectangle 200">
                <a:extLst>
                  <a:ext uri="{FF2B5EF4-FFF2-40B4-BE49-F238E27FC236}">
                    <a16:creationId xmlns:a16="http://schemas.microsoft.com/office/drawing/2014/main" id="{9147DD2D-AF1A-4444-9CC2-BAD8F2361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" name="Rectangle 201">
                <a:extLst>
                  <a:ext uri="{FF2B5EF4-FFF2-40B4-BE49-F238E27FC236}">
                    <a16:creationId xmlns:a16="http://schemas.microsoft.com/office/drawing/2014/main" id="{EF6E10DE-4445-4D44-86CC-727843100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Rectangle 202">
                <a:extLst>
                  <a:ext uri="{FF2B5EF4-FFF2-40B4-BE49-F238E27FC236}">
                    <a16:creationId xmlns:a16="http://schemas.microsoft.com/office/drawing/2014/main" id="{104AA653-8FC0-4B3B-8F8C-0FCCB897A8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Rectangle 203">
                <a:extLst>
                  <a:ext uri="{FF2B5EF4-FFF2-40B4-BE49-F238E27FC236}">
                    <a16:creationId xmlns:a16="http://schemas.microsoft.com/office/drawing/2014/main" id="{AEACA5F2-6252-457B-B8FA-879876AD4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Rectangle 204">
                <a:extLst>
                  <a:ext uri="{FF2B5EF4-FFF2-40B4-BE49-F238E27FC236}">
                    <a16:creationId xmlns:a16="http://schemas.microsoft.com/office/drawing/2014/main" id="{33F2CAA4-B678-4553-848E-94745C504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205">
                <a:extLst>
                  <a:ext uri="{FF2B5EF4-FFF2-40B4-BE49-F238E27FC236}">
                    <a16:creationId xmlns:a16="http://schemas.microsoft.com/office/drawing/2014/main" id="{09306677-92CC-4D76-8DB3-1F2EB3A66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Rectangle 206">
                <a:extLst>
                  <a:ext uri="{FF2B5EF4-FFF2-40B4-BE49-F238E27FC236}">
                    <a16:creationId xmlns:a16="http://schemas.microsoft.com/office/drawing/2014/main" id="{39E99D8A-F2EB-4D1F-9546-0D4D7946A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Rectangle 207">
                <a:extLst>
                  <a:ext uri="{FF2B5EF4-FFF2-40B4-BE49-F238E27FC236}">
                    <a16:creationId xmlns:a16="http://schemas.microsoft.com/office/drawing/2014/main" id="{AAF00EFF-166B-48BF-B8F8-9F2A4D3C7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" name="Rectangle 208">
                <a:extLst>
                  <a:ext uri="{FF2B5EF4-FFF2-40B4-BE49-F238E27FC236}">
                    <a16:creationId xmlns:a16="http://schemas.microsoft.com/office/drawing/2014/main" id="{985E86C7-1E27-48B3-AA30-556A191A1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" name="Rectangle 209">
                <a:extLst>
                  <a:ext uri="{FF2B5EF4-FFF2-40B4-BE49-F238E27FC236}">
                    <a16:creationId xmlns:a16="http://schemas.microsoft.com/office/drawing/2014/main" id="{285BA7EB-9DD7-4096-95E1-4AE02D6DCA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210">
                <a:extLst>
                  <a:ext uri="{FF2B5EF4-FFF2-40B4-BE49-F238E27FC236}">
                    <a16:creationId xmlns:a16="http://schemas.microsoft.com/office/drawing/2014/main" id="{7555415B-31C4-4600-A3C9-EFA1279FC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" name="Rectangle 211">
                <a:extLst>
                  <a:ext uri="{FF2B5EF4-FFF2-40B4-BE49-F238E27FC236}">
                    <a16:creationId xmlns:a16="http://schemas.microsoft.com/office/drawing/2014/main" id="{9821D96B-6839-4455-81A1-8D5602FB6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" name="Rectangle 212">
                <a:extLst>
                  <a:ext uri="{FF2B5EF4-FFF2-40B4-BE49-F238E27FC236}">
                    <a16:creationId xmlns:a16="http://schemas.microsoft.com/office/drawing/2014/main" id="{C20CD688-4D45-4A4F-B3B2-A53775EEC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Rectangle 213">
                <a:extLst>
                  <a:ext uri="{FF2B5EF4-FFF2-40B4-BE49-F238E27FC236}">
                    <a16:creationId xmlns:a16="http://schemas.microsoft.com/office/drawing/2014/main" id="{19037C02-AE84-4DA4-9C7C-B33BEFA3A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Rectangle 214">
                <a:extLst>
                  <a:ext uri="{FF2B5EF4-FFF2-40B4-BE49-F238E27FC236}">
                    <a16:creationId xmlns:a16="http://schemas.microsoft.com/office/drawing/2014/main" id="{0D5B87E3-F529-46A0-8184-5DC15AF95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Rectangle 215">
                <a:extLst>
                  <a:ext uri="{FF2B5EF4-FFF2-40B4-BE49-F238E27FC236}">
                    <a16:creationId xmlns:a16="http://schemas.microsoft.com/office/drawing/2014/main" id="{8A740B27-533D-45B1-BDC3-12EF20C94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Rectangle 216">
                <a:extLst>
                  <a:ext uri="{FF2B5EF4-FFF2-40B4-BE49-F238E27FC236}">
                    <a16:creationId xmlns:a16="http://schemas.microsoft.com/office/drawing/2014/main" id="{BC70B73C-5B55-4C0A-879B-974F0C29F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Rectangle 217">
                <a:extLst>
                  <a:ext uri="{FF2B5EF4-FFF2-40B4-BE49-F238E27FC236}">
                    <a16:creationId xmlns:a16="http://schemas.microsoft.com/office/drawing/2014/main" id="{942BEDD9-94FC-4ECD-A567-AD06188B5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Rectangle 218">
                <a:extLst>
                  <a:ext uri="{FF2B5EF4-FFF2-40B4-BE49-F238E27FC236}">
                    <a16:creationId xmlns:a16="http://schemas.microsoft.com/office/drawing/2014/main" id="{470FC517-FC8C-4B3A-8ACF-8B0FD7166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Rectangle 219">
                <a:extLst>
                  <a:ext uri="{FF2B5EF4-FFF2-40B4-BE49-F238E27FC236}">
                    <a16:creationId xmlns:a16="http://schemas.microsoft.com/office/drawing/2014/main" id="{694F77AF-3463-43A3-ABEB-D4860A6F3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Rectangle 220">
                <a:extLst>
                  <a:ext uri="{FF2B5EF4-FFF2-40B4-BE49-F238E27FC236}">
                    <a16:creationId xmlns:a16="http://schemas.microsoft.com/office/drawing/2014/main" id="{FA8E4E4A-5178-4E08-A368-BA1D0E78D5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" name="Rectangle 221">
                <a:extLst>
                  <a:ext uri="{FF2B5EF4-FFF2-40B4-BE49-F238E27FC236}">
                    <a16:creationId xmlns:a16="http://schemas.microsoft.com/office/drawing/2014/main" id="{426780C4-A3F9-4CEF-98E4-6811A9A42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Rectangle 222">
                <a:extLst>
                  <a:ext uri="{FF2B5EF4-FFF2-40B4-BE49-F238E27FC236}">
                    <a16:creationId xmlns:a16="http://schemas.microsoft.com/office/drawing/2014/main" id="{05B63343-7EEC-4F64-889A-99C6E0980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3" name="Rectangle 223">
                <a:extLst>
                  <a:ext uri="{FF2B5EF4-FFF2-40B4-BE49-F238E27FC236}">
                    <a16:creationId xmlns:a16="http://schemas.microsoft.com/office/drawing/2014/main" id="{E0170941-01C7-42FD-95D3-7BA3B7AEB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Rectangle 224">
                <a:extLst>
                  <a:ext uri="{FF2B5EF4-FFF2-40B4-BE49-F238E27FC236}">
                    <a16:creationId xmlns:a16="http://schemas.microsoft.com/office/drawing/2014/main" id="{127D9570-0ED2-4323-97A9-FB3C8B925C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5" name="Rectangle 225">
                <a:extLst>
                  <a:ext uri="{FF2B5EF4-FFF2-40B4-BE49-F238E27FC236}">
                    <a16:creationId xmlns:a16="http://schemas.microsoft.com/office/drawing/2014/main" id="{CBD02194-D0D4-4815-B202-2A8E3FBD2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Rectangle 226">
                <a:extLst>
                  <a:ext uri="{FF2B5EF4-FFF2-40B4-BE49-F238E27FC236}">
                    <a16:creationId xmlns:a16="http://schemas.microsoft.com/office/drawing/2014/main" id="{20EBBAC1-3393-4C9E-864A-F4A298DBF0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Rectangle 227">
                <a:extLst>
                  <a:ext uri="{FF2B5EF4-FFF2-40B4-BE49-F238E27FC236}">
                    <a16:creationId xmlns:a16="http://schemas.microsoft.com/office/drawing/2014/main" id="{06A98D8F-F337-4F8A-A863-EABB5FD280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Rectangle 228">
                <a:extLst>
                  <a:ext uri="{FF2B5EF4-FFF2-40B4-BE49-F238E27FC236}">
                    <a16:creationId xmlns:a16="http://schemas.microsoft.com/office/drawing/2014/main" id="{8FFF1E16-616C-4EDB-AC00-DB593467F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Rectangle 229">
                <a:extLst>
                  <a:ext uri="{FF2B5EF4-FFF2-40B4-BE49-F238E27FC236}">
                    <a16:creationId xmlns:a16="http://schemas.microsoft.com/office/drawing/2014/main" id="{E09EA133-C736-4FCB-A964-E34E19D65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0" name="Rectangle 230">
                <a:extLst>
                  <a:ext uri="{FF2B5EF4-FFF2-40B4-BE49-F238E27FC236}">
                    <a16:creationId xmlns:a16="http://schemas.microsoft.com/office/drawing/2014/main" id="{381997A8-3BB8-4565-8516-81F27F92E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1" name="Rectangle 231">
                <a:extLst>
                  <a:ext uri="{FF2B5EF4-FFF2-40B4-BE49-F238E27FC236}">
                    <a16:creationId xmlns:a16="http://schemas.microsoft.com/office/drawing/2014/main" id="{0F931017-AAD2-4684-ABA4-2EEBAD0363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2" name="Rectangle 232">
                <a:extLst>
                  <a:ext uri="{FF2B5EF4-FFF2-40B4-BE49-F238E27FC236}">
                    <a16:creationId xmlns:a16="http://schemas.microsoft.com/office/drawing/2014/main" id="{FD6D22A0-E2E4-49FB-B950-BE496A3C9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Rectangle 233">
                <a:extLst>
                  <a:ext uri="{FF2B5EF4-FFF2-40B4-BE49-F238E27FC236}">
                    <a16:creationId xmlns:a16="http://schemas.microsoft.com/office/drawing/2014/main" id="{8FB3DB77-13AF-4663-AD7C-3415197AC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234">
                <a:extLst>
                  <a:ext uri="{FF2B5EF4-FFF2-40B4-BE49-F238E27FC236}">
                    <a16:creationId xmlns:a16="http://schemas.microsoft.com/office/drawing/2014/main" id="{69D5F2CB-93A9-4A97-94AD-F41F5179E0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Rectangle 235">
                <a:extLst>
                  <a:ext uri="{FF2B5EF4-FFF2-40B4-BE49-F238E27FC236}">
                    <a16:creationId xmlns:a16="http://schemas.microsoft.com/office/drawing/2014/main" id="{B4CC1288-A48B-4DBF-9552-C56819102C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236">
                <a:extLst>
                  <a:ext uri="{FF2B5EF4-FFF2-40B4-BE49-F238E27FC236}">
                    <a16:creationId xmlns:a16="http://schemas.microsoft.com/office/drawing/2014/main" id="{54BFF959-AF96-4E73-85D8-BB51C6447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Rectangle 237">
                <a:extLst>
                  <a:ext uri="{FF2B5EF4-FFF2-40B4-BE49-F238E27FC236}">
                    <a16:creationId xmlns:a16="http://schemas.microsoft.com/office/drawing/2014/main" id="{19E4E62B-0B30-4D8D-964C-70008D1AF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Rectangle 238">
                <a:extLst>
                  <a:ext uri="{FF2B5EF4-FFF2-40B4-BE49-F238E27FC236}">
                    <a16:creationId xmlns:a16="http://schemas.microsoft.com/office/drawing/2014/main" id="{4EDE09B2-31B9-421D-A6FC-0752331D5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9" name="Rectangle 239">
                <a:extLst>
                  <a:ext uri="{FF2B5EF4-FFF2-40B4-BE49-F238E27FC236}">
                    <a16:creationId xmlns:a16="http://schemas.microsoft.com/office/drawing/2014/main" id="{9CD880C7-5591-4172-ABE0-440E4C1B61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" name="Rectangle 240">
                <a:extLst>
                  <a:ext uri="{FF2B5EF4-FFF2-40B4-BE49-F238E27FC236}">
                    <a16:creationId xmlns:a16="http://schemas.microsoft.com/office/drawing/2014/main" id="{0BE7C749-8704-4BEC-95B5-729E7788A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" name="Rectangle 241">
                <a:extLst>
                  <a:ext uri="{FF2B5EF4-FFF2-40B4-BE49-F238E27FC236}">
                    <a16:creationId xmlns:a16="http://schemas.microsoft.com/office/drawing/2014/main" id="{0EF859A4-382F-4D26-AC6E-A8FD58614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" name="Rectangle 242">
                <a:extLst>
                  <a:ext uri="{FF2B5EF4-FFF2-40B4-BE49-F238E27FC236}">
                    <a16:creationId xmlns:a16="http://schemas.microsoft.com/office/drawing/2014/main" id="{AE4877AC-2AA6-47D2-AA90-0D555EB91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3" name="Rectangle 243">
                <a:extLst>
                  <a:ext uri="{FF2B5EF4-FFF2-40B4-BE49-F238E27FC236}">
                    <a16:creationId xmlns:a16="http://schemas.microsoft.com/office/drawing/2014/main" id="{7D237B88-AD0B-458B-8CCD-34BBF74DD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4" name="Rectangle 244">
                <a:extLst>
                  <a:ext uri="{FF2B5EF4-FFF2-40B4-BE49-F238E27FC236}">
                    <a16:creationId xmlns:a16="http://schemas.microsoft.com/office/drawing/2014/main" id="{27440C8F-6AD5-49C7-86F0-E42764281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" name="Rectangle 245">
                <a:extLst>
                  <a:ext uri="{FF2B5EF4-FFF2-40B4-BE49-F238E27FC236}">
                    <a16:creationId xmlns:a16="http://schemas.microsoft.com/office/drawing/2014/main" id="{48A314ED-11AF-41FE-9ED6-4357D9CD0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Rectangle 246">
                <a:extLst>
                  <a:ext uri="{FF2B5EF4-FFF2-40B4-BE49-F238E27FC236}">
                    <a16:creationId xmlns:a16="http://schemas.microsoft.com/office/drawing/2014/main" id="{43AE0788-F35A-4C9B-AEA1-882EF83F0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" name="Rectangle 247">
                <a:extLst>
                  <a:ext uri="{FF2B5EF4-FFF2-40B4-BE49-F238E27FC236}">
                    <a16:creationId xmlns:a16="http://schemas.microsoft.com/office/drawing/2014/main" id="{7117CE73-2073-410D-A003-6C54A5326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" name="Rectangle 248">
                <a:extLst>
                  <a:ext uri="{FF2B5EF4-FFF2-40B4-BE49-F238E27FC236}">
                    <a16:creationId xmlns:a16="http://schemas.microsoft.com/office/drawing/2014/main" id="{1A39C855-81E0-4706-80C4-13EFB304B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9" name="Rectangle 249">
                <a:extLst>
                  <a:ext uri="{FF2B5EF4-FFF2-40B4-BE49-F238E27FC236}">
                    <a16:creationId xmlns:a16="http://schemas.microsoft.com/office/drawing/2014/main" id="{44AD6DE8-ACD5-4E8E-9632-1CCD4F2EB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" name="Rectangle 250">
                <a:extLst>
                  <a:ext uri="{FF2B5EF4-FFF2-40B4-BE49-F238E27FC236}">
                    <a16:creationId xmlns:a16="http://schemas.microsoft.com/office/drawing/2014/main" id="{9C607897-1DB5-4E79-B379-CA10138DE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Rectangle 251">
                <a:extLst>
                  <a:ext uri="{FF2B5EF4-FFF2-40B4-BE49-F238E27FC236}">
                    <a16:creationId xmlns:a16="http://schemas.microsoft.com/office/drawing/2014/main" id="{CE48774E-68A9-49ED-B6FF-081217E11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2" name="Rectangle 252">
                <a:extLst>
                  <a:ext uri="{FF2B5EF4-FFF2-40B4-BE49-F238E27FC236}">
                    <a16:creationId xmlns:a16="http://schemas.microsoft.com/office/drawing/2014/main" id="{249BBBDB-7791-44C0-A352-04A574E86C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Rectangle 253">
                <a:extLst>
                  <a:ext uri="{FF2B5EF4-FFF2-40B4-BE49-F238E27FC236}">
                    <a16:creationId xmlns:a16="http://schemas.microsoft.com/office/drawing/2014/main" id="{DBD7CE7B-A2FE-4A02-A13D-363776D20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" name="Rectangle 254">
                <a:extLst>
                  <a:ext uri="{FF2B5EF4-FFF2-40B4-BE49-F238E27FC236}">
                    <a16:creationId xmlns:a16="http://schemas.microsoft.com/office/drawing/2014/main" id="{46E4056E-698B-4818-BD60-AF4103FD7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Rectangle 255">
                <a:extLst>
                  <a:ext uri="{FF2B5EF4-FFF2-40B4-BE49-F238E27FC236}">
                    <a16:creationId xmlns:a16="http://schemas.microsoft.com/office/drawing/2014/main" id="{B928AAFF-1055-4002-8A78-CF1B8562D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6" name="Rectangle 256">
                <a:extLst>
                  <a:ext uri="{FF2B5EF4-FFF2-40B4-BE49-F238E27FC236}">
                    <a16:creationId xmlns:a16="http://schemas.microsoft.com/office/drawing/2014/main" id="{5EFD510E-453E-43EB-8210-E78F7C394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Rectangle 257">
                <a:extLst>
                  <a:ext uri="{FF2B5EF4-FFF2-40B4-BE49-F238E27FC236}">
                    <a16:creationId xmlns:a16="http://schemas.microsoft.com/office/drawing/2014/main" id="{9D348D94-1E1E-4FC1-AAB8-40FEEC541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" name="Rectangle 258">
                <a:extLst>
                  <a:ext uri="{FF2B5EF4-FFF2-40B4-BE49-F238E27FC236}">
                    <a16:creationId xmlns:a16="http://schemas.microsoft.com/office/drawing/2014/main" id="{EFC2B126-22CA-4666-91B4-06EB0AF98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Rectangle 259">
                <a:extLst>
                  <a:ext uri="{FF2B5EF4-FFF2-40B4-BE49-F238E27FC236}">
                    <a16:creationId xmlns:a16="http://schemas.microsoft.com/office/drawing/2014/main" id="{2349C54B-FA27-427D-8108-D58503EE2D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" name="Rectangle 260">
                <a:extLst>
                  <a:ext uri="{FF2B5EF4-FFF2-40B4-BE49-F238E27FC236}">
                    <a16:creationId xmlns:a16="http://schemas.microsoft.com/office/drawing/2014/main" id="{F77F64D9-5134-48A8-B71F-B338F776F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Rectangle 261">
                <a:extLst>
                  <a:ext uri="{FF2B5EF4-FFF2-40B4-BE49-F238E27FC236}">
                    <a16:creationId xmlns:a16="http://schemas.microsoft.com/office/drawing/2014/main" id="{57EA473D-9779-4299-ACDE-6B8B21E8D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Rectangle 262">
                <a:extLst>
                  <a:ext uri="{FF2B5EF4-FFF2-40B4-BE49-F238E27FC236}">
                    <a16:creationId xmlns:a16="http://schemas.microsoft.com/office/drawing/2014/main" id="{E3C14298-6474-4BF7-B1C4-0E4CFFB1D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Rectangle 263">
                <a:extLst>
                  <a:ext uri="{FF2B5EF4-FFF2-40B4-BE49-F238E27FC236}">
                    <a16:creationId xmlns:a16="http://schemas.microsoft.com/office/drawing/2014/main" id="{A3E3F3C3-93B4-4461-AC61-F4E8DEE943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Rectangle 264">
                <a:extLst>
                  <a:ext uri="{FF2B5EF4-FFF2-40B4-BE49-F238E27FC236}">
                    <a16:creationId xmlns:a16="http://schemas.microsoft.com/office/drawing/2014/main" id="{61AFE325-A6CD-465F-BA7D-DDB3FDCCB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Rectangle 265">
                <a:extLst>
                  <a:ext uri="{FF2B5EF4-FFF2-40B4-BE49-F238E27FC236}">
                    <a16:creationId xmlns:a16="http://schemas.microsoft.com/office/drawing/2014/main" id="{76A93FDA-F71A-4E48-ACF4-148F126D5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" name="Rectangle 266">
                <a:extLst>
                  <a:ext uri="{FF2B5EF4-FFF2-40B4-BE49-F238E27FC236}">
                    <a16:creationId xmlns:a16="http://schemas.microsoft.com/office/drawing/2014/main" id="{E20DBF62-495B-4B93-905C-06D00A7E1D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Rectangle 267">
                <a:extLst>
                  <a:ext uri="{FF2B5EF4-FFF2-40B4-BE49-F238E27FC236}">
                    <a16:creationId xmlns:a16="http://schemas.microsoft.com/office/drawing/2014/main" id="{A458B134-484F-4547-8928-034523AC7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" name="Rectangle 268">
                <a:extLst>
                  <a:ext uri="{FF2B5EF4-FFF2-40B4-BE49-F238E27FC236}">
                    <a16:creationId xmlns:a16="http://schemas.microsoft.com/office/drawing/2014/main" id="{29CE257F-3A15-4CB0-8D6F-7A0520EE4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" name="Rectangle 269">
                <a:extLst>
                  <a:ext uri="{FF2B5EF4-FFF2-40B4-BE49-F238E27FC236}">
                    <a16:creationId xmlns:a16="http://schemas.microsoft.com/office/drawing/2014/main" id="{4EEE66EE-9FB4-471F-8CC8-67E3F5C84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" name="Rectangle 270">
                <a:extLst>
                  <a:ext uri="{FF2B5EF4-FFF2-40B4-BE49-F238E27FC236}">
                    <a16:creationId xmlns:a16="http://schemas.microsoft.com/office/drawing/2014/main" id="{5CCFE00E-AAE1-4379-AF58-9BA4583F8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Rectangle 271">
                <a:extLst>
                  <a:ext uri="{FF2B5EF4-FFF2-40B4-BE49-F238E27FC236}">
                    <a16:creationId xmlns:a16="http://schemas.microsoft.com/office/drawing/2014/main" id="{C816A463-90CD-461F-925E-11E401D53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2" name="Rectangle 272">
                <a:extLst>
                  <a:ext uri="{FF2B5EF4-FFF2-40B4-BE49-F238E27FC236}">
                    <a16:creationId xmlns:a16="http://schemas.microsoft.com/office/drawing/2014/main" id="{657F4D3F-37D2-4B5B-9400-58991C4D5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" name="Rectangle 273">
                <a:extLst>
                  <a:ext uri="{FF2B5EF4-FFF2-40B4-BE49-F238E27FC236}">
                    <a16:creationId xmlns:a16="http://schemas.microsoft.com/office/drawing/2014/main" id="{BB21677A-2984-43B2-9A18-87B7A3FB6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4" name="Rectangle 274">
                <a:extLst>
                  <a:ext uri="{FF2B5EF4-FFF2-40B4-BE49-F238E27FC236}">
                    <a16:creationId xmlns:a16="http://schemas.microsoft.com/office/drawing/2014/main" id="{6D3D387C-E5ED-450B-B570-677E11BD5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Rectangle 275">
                <a:extLst>
                  <a:ext uri="{FF2B5EF4-FFF2-40B4-BE49-F238E27FC236}">
                    <a16:creationId xmlns:a16="http://schemas.microsoft.com/office/drawing/2014/main" id="{DB852EEC-D112-4ECF-B0F8-7D26CAA6C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" name="Rectangle 276">
                <a:extLst>
                  <a:ext uri="{FF2B5EF4-FFF2-40B4-BE49-F238E27FC236}">
                    <a16:creationId xmlns:a16="http://schemas.microsoft.com/office/drawing/2014/main" id="{C65FEF47-0674-4DF3-B71C-D83B19712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Rectangle 277">
                <a:extLst>
                  <a:ext uri="{FF2B5EF4-FFF2-40B4-BE49-F238E27FC236}">
                    <a16:creationId xmlns:a16="http://schemas.microsoft.com/office/drawing/2014/main" id="{D777A59B-2BA8-42C9-88D2-D754C488A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" name="Rectangle 278">
                <a:extLst>
                  <a:ext uri="{FF2B5EF4-FFF2-40B4-BE49-F238E27FC236}">
                    <a16:creationId xmlns:a16="http://schemas.microsoft.com/office/drawing/2014/main" id="{58A02987-4E89-4921-9FAA-22D50CCF6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Rectangle 279">
                <a:extLst>
                  <a:ext uri="{FF2B5EF4-FFF2-40B4-BE49-F238E27FC236}">
                    <a16:creationId xmlns:a16="http://schemas.microsoft.com/office/drawing/2014/main" id="{D98F48F0-DE00-4FD5-A6BD-3A498B7D8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" name="Rectangle 280">
                <a:extLst>
                  <a:ext uri="{FF2B5EF4-FFF2-40B4-BE49-F238E27FC236}">
                    <a16:creationId xmlns:a16="http://schemas.microsoft.com/office/drawing/2014/main" id="{169A4BD3-0655-4341-8044-32F7FE0D2A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Rectangle 281">
                <a:extLst>
                  <a:ext uri="{FF2B5EF4-FFF2-40B4-BE49-F238E27FC236}">
                    <a16:creationId xmlns:a16="http://schemas.microsoft.com/office/drawing/2014/main" id="{FC5B3739-5D3C-462F-9EAC-DD783B390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2" name="Rectangle 282">
                <a:extLst>
                  <a:ext uri="{FF2B5EF4-FFF2-40B4-BE49-F238E27FC236}">
                    <a16:creationId xmlns:a16="http://schemas.microsoft.com/office/drawing/2014/main" id="{14944871-7C88-4781-9B20-113805B21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3" name="Rectangle 283">
                <a:extLst>
                  <a:ext uri="{FF2B5EF4-FFF2-40B4-BE49-F238E27FC236}">
                    <a16:creationId xmlns:a16="http://schemas.microsoft.com/office/drawing/2014/main" id="{3BF4FF47-7975-4443-8AC5-79E267304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4" name="Rectangle 284">
                <a:extLst>
                  <a:ext uri="{FF2B5EF4-FFF2-40B4-BE49-F238E27FC236}">
                    <a16:creationId xmlns:a16="http://schemas.microsoft.com/office/drawing/2014/main" id="{1E5AC646-7A41-4EF7-B30D-2879C8FEB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Rectangle 285">
                <a:extLst>
                  <a:ext uri="{FF2B5EF4-FFF2-40B4-BE49-F238E27FC236}">
                    <a16:creationId xmlns:a16="http://schemas.microsoft.com/office/drawing/2014/main" id="{A96870B8-C5C9-408F-9174-20099AA2B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6" name="Rectangle 286">
                <a:extLst>
                  <a:ext uri="{FF2B5EF4-FFF2-40B4-BE49-F238E27FC236}">
                    <a16:creationId xmlns:a16="http://schemas.microsoft.com/office/drawing/2014/main" id="{1752911C-5182-4644-88B6-B14D34158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Rectangle 287">
                <a:extLst>
                  <a:ext uri="{FF2B5EF4-FFF2-40B4-BE49-F238E27FC236}">
                    <a16:creationId xmlns:a16="http://schemas.microsoft.com/office/drawing/2014/main" id="{98C857B4-A7F3-438B-B2C3-3DB2FFA11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Rectangle 288">
                <a:extLst>
                  <a:ext uri="{FF2B5EF4-FFF2-40B4-BE49-F238E27FC236}">
                    <a16:creationId xmlns:a16="http://schemas.microsoft.com/office/drawing/2014/main" id="{328ED779-00DF-479A-88C7-29F0350C6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Rectangle 289">
                <a:extLst>
                  <a:ext uri="{FF2B5EF4-FFF2-40B4-BE49-F238E27FC236}">
                    <a16:creationId xmlns:a16="http://schemas.microsoft.com/office/drawing/2014/main" id="{BCF667CF-6B94-4D8C-BB54-73DA18FB7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0" name="Rectangle 290">
                <a:extLst>
                  <a:ext uri="{FF2B5EF4-FFF2-40B4-BE49-F238E27FC236}">
                    <a16:creationId xmlns:a16="http://schemas.microsoft.com/office/drawing/2014/main" id="{5514738D-6664-4A63-BEA7-AAC66AEEB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1" name="Rectangle 291">
                <a:extLst>
                  <a:ext uri="{FF2B5EF4-FFF2-40B4-BE49-F238E27FC236}">
                    <a16:creationId xmlns:a16="http://schemas.microsoft.com/office/drawing/2014/main" id="{A91FCF58-78DE-45FB-B784-585DAE5A40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" name="Rectangle 292">
                <a:extLst>
                  <a:ext uri="{FF2B5EF4-FFF2-40B4-BE49-F238E27FC236}">
                    <a16:creationId xmlns:a16="http://schemas.microsoft.com/office/drawing/2014/main" id="{074AB2BB-BD6B-4E3C-8779-5EB9BAF13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" name="Rectangle 293">
                <a:extLst>
                  <a:ext uri="{FF2B5EF4-FFF2-40B4-BE49-F238E27FC236}">
                    <a16:creationId xmlns:a16="http://schemas.microsoft.com/office/drawing/2014/main" id="{C429511A-0566-4B34-A03E-4E028499B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4" name="Rectangle 294">
                <a:extLst>
                  <a:ext uri="{FF2B5EF4-FFF2-40B4-BE49-F238E27FC236}">
                    <a16:creationId xmlns:a16="http://schemas.microsoft.com/office/drawing/2014/main" id="{4B3410EB-AD81-4915-B675-889AE6AB5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" name="Rectangle 295">
                <a:extLst>
                  <a:ext uri="{FF2B5EF4-FFF2-40B4-BE49-F238E27FC236}">
                    <a16:creationId xmlns:a16="http://schemas.microsoft.com/office/drawing/2014/main" id="{CD438F64-2A7B-42BD-9D5E-D3F913EB5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Rectangle 296">
                <a:extLst>
                  <a:ext uri="{FF2B5EF4-FFF2-40B4-BE49-F238E27FC236}">
                    <a16:creationId xmlns:a16="http://schemas.microsoft.com/office/drawing/2014/main" id="{71173190-B69C-4044-ADB4-A03BD21EAF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Rectangle 297">
                <a:extLst>
                  <a:ext uri="{FF2B5EF4-FFF2-40B4-BE49-F238E27FC236}">
                    <a16:creationId xmlns:a16="http://schemas.microsoft.com/office/drawing/2014/main" id="{4A93427D-FBB0-481D-83F6-B8289F3273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" name="Rectangle 298">
                <a:extLst>
                  <a:ext uri="{FF2B5EF4-FFF2-40B4-BE49-F238E27FC236}">
                    <a16:creationId xmlns:a16="http://schemas.microsoft.com/office/drawing/2014/main" id="{736B57FC-5304-4B5E-AA1D-4086FF7E0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" name="Rectangle 299">
                <a:extLst>
                  <a:ext uri="{FF2B5EF4-FFF2-40B4-BE49-F238E27FC236}">
                    <a16:creationId xmlns:a16="http://schemas.microsoft.com/office/drawing/2014/main" id="{377940CB-5CA6-43A5-9CBD-ECA71CBD9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0" name="Rectangle 300">
                <a:extLst>
                  <a:ext uri="{FF2B5EF4-FFF2-40B4-BE49-F238E27FC236}">
                    <a16:creationId xmlns:a16="http://schemas.microsoft.com/office/drawing/2014/main" id="{AA9C0949-8338-4EF7-BA76-9E8E300681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1" name="Rectangle 301">
                <a:extLst>
                  <a:ext uri="{FF2B5EF4-FFF2-40B4-BE49-F238E27FC236}">
                    <a16:creationId xmlns:a16="http://schemas.microsoft.com/office/drawing/2014/main" id="{2805A906-7285-438B-9183-5BE536C1C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Rectangle 302">
                <a:extLst>
                  <a:ext uri="{FF2B5EF4-FFF2-40B4-BE49-F238E27FC236}">
                    <a16:creationId xmlns:a16="http://schemas.microsoft.com/office/drawing/2014/main" id="{C97310BD-7CBD-42AB-8A94-463A5C6A2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" name="Rectangle 303">
                <a:extLst>
                  <a:ext uri="{FF2B5EF4-FFF2-40B4-BE49-F238E27FC236}">
                    <a16:creationId xmlns:a16="http://schemas.microsoft.com/office/drawing/2014/main" id="{45F881C5-27CF-413C-B2DE-CBB524335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4" name="Rectangle 304">
                <a:extLst>
                  <a:ext uri="{FF2B5EF4-FFF2-40B4-BE49-F238E27FC236}">
                    <a16:creationId xmlns:a16="http://schemas.microsoft.com/office/drawing/2014/main" id="{56EA6CB4-8CBF-42A7-9C79-F6301E0FC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5" name="Rectangle 305">
                <a:extLst>
                  <a:ext uri="{FF2B5EF4-FFF2-40B4-BE49-F238E27FC236}">
                    <a16:creationId xmlns:a16="http://schemas.microsoft.com/office/drawing/2014/main" id="{6030F9DE-446A-4EA9-BA3A-97EA026957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6" name="Rectangle 306">
                <a:extLst>
                  <a:ext uri="{FF2B5EF4-FFF2-40B4-BE49-F238E27FC236}">
                    <a16:creationId xmlns:a16="http://schemas.microsoft.com/office/drawing/2014/main" id="{8FB23E36-8555-4438-B634-6FA2121DE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" name="Rectangle 307">
                <a:extLst>
                  <a:ext uri="{FF2B5EF4-FFF2-40B4-BE49-F238E27FC236}">
                    <a16:creationId xmlns:a16="http://schemas.microsoft.com/office/drawing/2014/main" id="{3CAAC98C-FC25-48BC-B2E6-3F9831BB8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" name="Rectangle 308">
                <a:extLst>
                  <a:ext uri="{FF2B5EF4-FFF2-40B4-BE49-F238E27FC236}">
                    <a16:creationId xmlns:a16="http://schemas.microsoft.com/office/drawing/2014/main" id="{30F3660C-136F-4EB6-8C5B-3F0E17145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" name="Rectangle 309">
                <a:extLst>
                  <a:ext uri="{FF2B5EF4-FFF2-40B4-BE49-F238E27FC236}">
                    <a16:creationId xmlns:a16="http://schemas.microsoft.com/office/drawing/2014/main" id="{AFC723EB-5AFB-4CEF-ADFF-4F55389E3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" name="Rectangle 310">
                <a:extLst>
                  <a:ext uri="{FF2B5EF4-FFF2-40B4-BE49-F238E27FC236}">
                    <a16:creationId xmlns:a16="http://schemas.microsoft.com/office/drawing/2014/main" id="{E02828FD-5274-4528-82AC-5C6AC4D4D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1" name="Rectangle 311">
                <a:extLst>
                  <a:ext uri="{FF2B5EF4-FFF2-40B4-BE49-F238E27FC236}">
                    <a16:creationId xmlns:a16="http://schemas.microsoft.com/office/drawing/2014/main" id="{5F53948C-5892-4006-B2AC-EA1118BDF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" name="Rectangle 312">
                <a:extLst>
                  <a:ext uri="{FF2B5EF4-FFF2-40B4-BE49-F238E27FC236}">
                    <a16:creationId xmlns:a16="http://schemas.microsoft.com/office/drawing/2014/main" id="{1501E679-9AC2-4428-A82C-64E73C6DB5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3" name="Rectangle 313">
                <a:extLst>
                  <a:ext uri="{FF2B5EF4-FFF2-40B4-BE49-F238E27FC236}">
                    <a16:creationId xmlns:a16="http://schemas.microsoft.com/office/drawing/2014/main" id="{BD2F94C0-7A5F-47DF-8B3F-017A1326C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4" name="Rectangle 314">
                <a:extLst>
                  <a:ext uri="{FF2B5EF4-FFF2-40B4-BE49-F238E27FC236}">
                    <a16:creationId xmlns:a16="http://schemas.microsoft.com/office/drawing/2014/main" id="{A909D2F1-EC23-43F1-8ED7-D01948906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" name="Rectangle 315">
                <a:extLst>
                  <a:ext uri="{FF2B5EF4-FFF2-40B4-BE49-F238E27FC236}">
                    <a16:creationId xmlns:a16="http://schemas.microsoft.com/office/drawing/2014/main" id="{8E59133D-28AB-4922-A3DC-E31F359BA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" name="Rectangle 316">
                <a:extLst>
                  <a:ext uri="{FF2B5EF4-FFF2-40B4-BE49-F238E27FC236}">
                    <a16:creationId xmlns:a16="http://schemas.microsoft.com/office/drawing/2014/main" id="{FC40609C-9286-49DB-8A80-7EE19F4A79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7" name="Rectangle 317">
                <a:extLst>
                  <a:ext uri="{FF2B5EF4-FFF2-40B4-BE49-F238E27FC236}">
                    <a16:creationId xmlns:a16="http://schemas.microsoft.com/office/drawing/2014/main" id="{E7FE5260-2F09-43E5-9EC9-302CBF782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" name="Rectangle 318">
                <a:extLst>
                  <a:ext uri="{FF2B5EF4-FFF2-40B4-BE49-F238E27FC236}">
                    <a16:creationId xmlns:a16="http://schemas.microsoft.com/office/drawing/2014/main" id="{AFF46E6B-0E82-4F1F-8415-76E61C4D7E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" name="Rectangle 319">
                <a:extLst>
                  <a:ext uri="{FF2B5EF4-FFF2-40B4-BE49-F238E27FC236}">
                    <a16:creationId xmlns:a16="http://schemas.microsoft.com/office/drawing/2014/main" id="{967BB8A6-216A-4498-BE19-483DED1CC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0" name="Rectangle 320">
                <a:extLst>
                  <a:ext uri="{FF2B5EF4-FFF2-40B4-BE49-F238E27FC236}">
                    <a16:creationId xmlns:a16="http://schemas.microsoft.com/office/drawing/2014/main" id="{CB8B03DB-8E88-4347-8EB3-194ABBAA8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1" name="Rectangle 321">
                <a:extLst>
                  <a:ext uri="{FF2B5EF4-FFF2-40B4-BE49-F238E27FC236}">
                    <a16:creationId xmlns:a16="http://schemas.microsoft.com/office/drawing/2014/main" id="{4200CAD1-FFBF-460D-A46E-662CF9EAF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2" name="Rectangle 322">
                <a:extLst>
                  <a:ext uri="{FF2B5EF4-FFF2-40B4-BE49-F238E27FC236}">
                    <a16:creationId xmlns:a16="http://schemas.microsoft.com/office/drawing/2014/main" id="{8F6F4B0B-F944-49FD-8875-8E23CBCF5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" name="Rectangle 323">
                <a:extLst>
                  <a:ext uri="{FF2B5EF4-FFF2-40B4-BE49-F238E27FC236}">
                    <a16:creationId xmlns:a16="http://schemas.microsoft.com/office/drawing/2014/main" id="{98352C9D-FD1B-4C5C-BF04-E8BF9F0E76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" name="Rectangle 324">
                <a:extLst>
                  <a:ext uri="{FF2B5EF4-FFF2-40B4-BE49-F238E27FC236}">
                    <a16:creationId xmlns:a16="http://schemas.microsoft.com/office/drawing/2014/main" id="{5281306C-FB30-48EA-B9FE-A1AA4E428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" name="Rectangle 325">
                <a:extLst>
                  <a:ext uri="{FF2B5EF4-FFF2-40B4-BE49-F238E27FC236}">
                    <a16:creationId xmlns:a16="http://schemas.microsoft.com/office/drawing/2014/main" id="{798FD9DB-2F26-45E9-82A3-1CBB6D1AF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Rectangle 326">
                <a:extLst>
                  <a:ext uri="{FF2B5EF4-FFF2-40B4-BE49-F238E27FC236}">
                    <a16:creationId xmlns:a16="http://schemas.microsoft.com/office/drawing/2014/main" id="{C76207D5-0DEE-41D2-896D-E679C685F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7" name="Rectangle 327">
                <a:extLst>
                  <a:ext uri="{FF2B5EF4-FFF2-40B4-BE49-F238E27FC236}">
                    <a16:creationId xmlns:a16="http://schemas.microsoft.com/office/drawing/2014/main" id="{41B7AAC6-C741-45CB-9C7E-C0E70351CD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" name="Rectangle 328">
                <a:extLst>
                  <a:ext uri="{FF2B5EF4-FFF2-40B4-BE49-F238E27FC236}">
                    <a16:creationId xmlns:a16="http://schemas.microsoft.com/office/drawing/2014/main" id="{EDC89274-C49A-48BA-926E-4DAFAA496A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" name="Rectangle 329">
                <a:extLst>
                  <a:ext uri="{FF2B5EF4-FFF2-40B4-BE49-F238E27FC236}">
                    <a16:creationId xmlns:a16="http://schemas.microsoft.com/office/drawing/2014/main" id="{0A83155B-A898-424E-AFDD-E092B97345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" name="Rectangle 330">
                <a:extLst>
                  <a:ext uri="{FF2B5EF4-FFF2-40B4-BE49-F238E27FC236}">
                    <a16:creationId xmlns:a16="http://schemas.microsoft.com/office/drawing/2014/main" id="{B77EAE2A-8009-4EA1-811B-ED1976DA4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1" name="Rectangle 331">
                <a:extLst>
                  <a:ext uri="{FF2B5EF4-FFF2-40B4-BE49-F238E27FC236}">
                    <a16:creationId xmlns:a16="http://schemas.microsoft.com/office/drawing/2014/main" id="{C984BB68-4E1D-4705-BB14-62CD7AFD4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" name="Rectangle 332">
                <a:extLst>
                  <a:ext uri="{FF2B5EF4-FFF2-40B4-BE49-F238E27FC236}">
                    <a16:creationId xmlns:a16="http://schemas.microsoft.com/office/drawing/2014/main" id="{5B805331-D5C7-4100-B7A2-4CF6634D7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" name="Rectangle 333">
                <a:extLst>
                  <a:ext uri="{FF2B5EF4-FFF2-40B4-BE49-F238E27FC236}">
                    <a16:creationId xmlns:a16="http://schemas.microsoft.com/office/drawing/2014/main" id="{B68BC5FC-5684-4956-94AA-2F3AE61C2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4" name="Rectangle 334">
                <a:extLst>
                  <a:ext uri="{FF2B5EF4-FFF2-40B4-BE49-F238E27FC236}">
                    <a16:creationId xmlns:a16="http://schemas.microsoft.com/office/drawing/2014/main" id="{C375F022-66EB-45F9-BB6E-C58FF3484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5" name="Rectangle 335">
                <a:extLst>
                  <a:ext uri="{FF2B5EF4-FFF2-40B4-BE49-F238E27FC236}">
                    <a16:creationId xmlns:a16="http://schemas.microsoft.com/office/drawing/2014/main" id="{C0A8370C-B136-40CA-BF35-6873BB9B8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Rectangle 336">
                <a:extLst>
                  <a:ext uri="{FF2B5EF4-FFF2-40B4-BE49-F238E27FC236}">
                    <a16:creationId xmlns:a16="http://schemas.microsoft.com/office/drawing/2014/main" id="{7DCABE3D-757B-4E62-90C4-3C57B5201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" name="Rectangle 337">
                <a:extLst>
                  <a:ext uri="{FF2B5EF4-FFF2-40B4-BE49-F238E27FC236}">
                    <a16:creationId xmlns:a16="http://schemas.microsoft.com/office/drawing/2014/main" id="{C5265515-D3FF-4B12-AEA8-800263B780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" name="Rectangle 338">
                <a:extLst>
                  <a:ext uri="{FF2B5EF4-FFF2-40B4-BE49-F238E27FC236}">
                    <a16:creationId xmlns:a16="http://schemas.microsoft.com/office/drawing/2014/main" id="{E15C9B6A-FF2D-4212-8AB9-2F6D96CD9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" name="Rectangle 339">
                <a:extLst>
                  <a:ext uri="{FF2B5EF4-FFF2-40B4-BE49-F238E27FC236}">
                    <a16:creationId xmlns:a16="http://schemas.microsoft.com/office/drawing/2014/main" id="{7D3B2AF3-B574-4BAB-B5BC-D9B10602E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" name="Rectangle 340">
                <a:extLst>
                  <a:ext uri="{FF2B5EF4-FFF2-40B4-BE49-F238E27FC236}">
                    <a16:creationId xmlns:a16="http://schemas.microsoft.com/office/drawing/2014/main" id="{052701BC-2B6A-4E13-9DFD-802DE6E33A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" name="Rectangle 341">
                <a:extLst>
                  <a:ext uri="{FF2B5EF4-FFF2-40B4-BE49-F238E27FC236}">
                    <a16:creationId xmlns:a16="http://schemas.microsoft.com/office/drawing/2014/main" id="{8FF09923-7EFF-499E-B4EA-813CA2B2A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2" name="Rectangle 342">
                <a:extLst>
                  <a:ext uri="{FF2B5EF4-FFF2-40B4-BE49-F238E27FC236}">
                    <a16:creationId xmlns:a16="http://schemas.microsoft.com/office/drawing/2014/main" id="{4F99E091-AEAA-46B5-A438-A85B31403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" name="Rectangle 343">
                <a:extLst>
                  <a:ext uri="{FF2B5EF4-FFF2-40B4-BE49-F238E27FC236}">
                    <a16:creationId xmlns:a16="http://schemas.microsoft.com/office/drawing/2014/main" id="{4BA35324-AD77-4A38-8DB2-9EE9620948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" name="Rectangle 344">
                <a:extLst>
                  <a:ext uri="{FF2B5EF4-FFF2-40B4-BE49-F238E27FC236}">
                    <a16:creationId xmlns:a16="http://schemas.microsoft.com/office/drawing/2014/main" id="{4D59CA4E-F620-4370-8401-5977120BB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" name="Rectangle 345">
                <a:extLst>
                  <a:ext uri="{FF2B5EF4-FFF2-40B4-BE49-F238E27FC236}">
                    <a16:creationId xmlns:a16="http://schemas.microsoft.com/office/drawing/2014/main" id="{08588B14-5A39-4688-8902-58CD08A4E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" name="Rectangle 346">
                <a:extLst>
                  <a:ext uri="{FF2B5EF4-FFF2-40B4-BE49-F238E27FC236}">
                    <a16:creationId xmlns:a16="http://schemas.microsoft.com/office/drawing/2014/main" id="{3F0EE27A-5F2E-4B9A-AE0B-4B25476FF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Rectangle 347">
                <a:extLst>
                  <a:ext uri="{FF2B5EF4-FFF2-40B4-BE49-F238E27FC236}">
                    <a16:creationId xmlns:a16="http://schemas.microsoft.com/office/drawing/2014/main" id="{A057A7DC-0FFF-42AC-870F-9E450BAEF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8" name="Rectangle 348">
                <a:extLst>
                  <a:ext uri="{FF2B5EF4-FFF2-40B4-BE49-F238E27FC236}">
                    <a16:creationId xmlns:a16="http://schemas.microsoft.com/office/drawing/2014/main" id="{31CF732E-DEF1-4A02-A529-B8C55C4DC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" name="Rectangle 349">
                <a:extLst>
                  <a:ext uri="{FF2B5EF4-FFF2-40B4-BE49-F238E27FC236}">
                    <a16:creationId xmlns:a16="http://schemas.microsoft.com/office/drawing/2014/main" id="{8981CAAA-9D55-40CE-AA23-5436E23C6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" name="Rectangle 350">
                <a:extLst>
                  <a:ext uri="{FF2B5EF4-FFF2-40B4-BE49-F238E27FC236}">
                    <a16:creationId xmlns:a16="http://schemas.microsoft.com/office/drawing/2014/main" id="{20BB43F9-621C-45CA-A5F4-DD12FF8ECD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" name="Rectangle 351">
                <a:extLst>
                  <a:ext uri="{FF2B5EF4-FFF2-40B4-BE49-F238E27FC236}">
                    <a16:creationId xmlns:a16="http://schemas.microsoft.com/office/drawing/2014/main" id="{3F61E1AB-B125-49D5-8079-B8EF95090E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" name="Rectangle 352">
                <a:extLst>
                  <a:ext uri="{FF2B5EF4-FFF2-40B4-BE49-F238E27FC236}">
                    <a16:creationId xmlns:a16="http://schemas.microsoft.com/office/drawing/2014/main" id="{E7BAC570-9480-43D4-86D2-B42CBB9C8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" name="Rectangle 353">
                <a:extLst>
                  <a:ext uri="{FF2B5EF4-FFF2-40B4-BE49-F238E27FC236}">
                    <a16:creationId xmlns:a16="http://schemas.microsoft.com/office/drawing/2014/main" id="{8C247707-6FB5-4EF2-BAFB-0A0E36E513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" name="Rectangle 354">
                <a:extLst>
                  <a:ext uri="{FF2B5EF4-FFF2-40B4-BE49-F238E27FC236}">
                    <a16:creationId xmlns:a16="http://schemas.microsoft.com/office/drawing/2014/main" id="{B482CDF3-6A49-4755-B05E-B15FC1BBF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" name="Rectangle 355">
                <a:extLst>
                  <a:ext uri="{FF2B5EF4-FFF2-40B4-BE49-F238E27FC236}">
                    <a16:creationId xmlns:a16="http://schemas.microsoft.com/office/drawing/2014/main" id="{247A686E-F972-471B-A682-1193F35DF2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" name="Rectangle 356">
                <a:extLst>
                  <a:ext uri="{FF2B5EF4-FFF2-40B4-BE49-F238E27FC236}">
                    <a16:creationId xmlns:a16="http://schemas.microsoft.com/office/drawing/2014/main" id="{9794FF4C-0731-4BC2-A983-405EB25A5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Rectangle 357">
                <a:extLst>
                  <a:ext uri="{FF2B5EF4-FFF2-40B4-BE49-F238E27FC236}">
                    <a16:creationId xmlns:a16="http://schemas.microsoft.com/office/drawing/2014/main" id="{6D1E2721-D9CF-429B-9BDF-06D0FCD4B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" name="Rectangle 358">
                <a:extLst>
                  <a:ext uri="{FF2B5EF4-FFF2-40B4-BE49-F238E27FC236}">
                    <a16:creationId xmlns:a16="http://schemas.microsoft.com/office/drawing/2014/main" id="{8D2BAE8D-0E04-45CB-AD55-10684E9953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" name="Rectangle 359">
                <a:extLst>
                  <a:ext uri="{FF2B5EF4-FFF2-40B4-BE49-F238E27FC236}">
                    <a16:creationId xmlns:a16="http://schemas.microsoft.com/office/drawing/2014/main" id="{6555A87D-54AC-49B0-AB27-DFD5C28B83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" name="Rectangle 360">
                <a:extLst>
                  <a:ext uri="{FF2B5EF4-FFF2-40B4-BE49-F238E27FC236}">
                    <a16:creationId xmlns:a16="http://schemas.microsoft.com/office/drawing/2014/main" id="{D48A4123-CC41-4166-94FA-347A44DDD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" name="Rectangle 361">
                <a:extLst>
                  <a:ext uri="{FF2B5EF4-FFF2-40B4-BE49-F238E27FC236}">
                    <a16:creationId xmlns:a16="http://schemas.microsoft.com/office/drawing/2014/main" id="{1A260DED-0DD8-4475-93A0-9ABFB426E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" name="Rectangle 362">
                <a:extLst>
                  <a:ext uri="{FF2B5EF4-FFF2-40B4-BE49-F238E27FC236}">
                    <a16:creationId xmlns:a16="http://schemas.microsoft.com/office/drawing/2014/main" id="{6DE199EB-CDD8-45A3-A606-FF5FD9618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" name="Rectangle 363">
                <a:extLst>
                  <a:ext uri="{FF2B5EF4-FFF2-40B4-BE49-F238E27FC236}">
                    <a16:creationId xmlns:a16="http://schemas.microsoft.com/office/drawing/2014/main" id="{D9089914-A6E9-4E49-A7E3-357F350FA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" name="Rectangle 364">
                <a:extLst>
                  <a:ext uri="{FF2B5EF4-FFF2-40B4-BE49-F238E27FC236}">
                    <a16:creationId xmlns:a16="http://schemas.microsoft.com/office/drawing/2014/main" id="{E92DCBD9-5E83-4BFE-B401-A34A74CC79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" name="Rectangle 365">
                <a:extLst>
                  <a:ext uri="{FF2B5EF4-FFF2-40B4-BE49-F238E27FC236}">
                    <a16:creationId xmlns:a16="http://schemas.microsoft.com/office/drawing/2014/main" id="{2FB5304E-5C6C-4C99-ABAD-C14518447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" name="Rectangle 366">
                <a:extLst>
                  <a:ext uri="{FF2B5EF4-FFF2-40B4-BE49-F238E27FC236}">
                    <a16:creationId xmlns:a16="http://schemas.microsoft.com/office/drawing/2014/main" id="{514C4468-70D9-4ED3-A561-2DD78A161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" name="Rectangle 367">
                <a:extLst>
                  <a:ext uri="{FF2B5EF4-FFF2-40B4-BE49-F238E27FC236}">
                    <a16:creationId xmlns:a16="http://schemas.microsoft.com/office/drawing/2014/main" id="{FA22A47F-8641-4669-91F9-761D24BB1D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" name="Rectangle 368">
                <a:extLst>
                  <a:ext uri="{FF2B5EF4-FFF2-40B4-BE49-F238E27FC236}">
                    <a16:creationId xmlns:a16="http://schemas.microsoft.com/office/drawing/2014/main" id="{2033A28F-CA39-4C8F-92AC-D74782F71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" name="Rectangle 369">
                <a:extLst>
                  <a:ext uri="{FF2B5EF4-FFF2-40B4-BE49-F238E27FC236}">
                    <a16:creationId xmlns:a16="http://schemas.microsoft.com/office/drawing/2014/main" id="{1DBC3B4D-3250-43C9-8000-99E9E3311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" name="Rectangle 370">
                <a:extLst>
                  <a:ext uri="{FF2B5EF4-FFF2-40B4-BE49-F238E27FC236}">
                    <a16:creationId xmlns:a16="http://schemas.microsoft.com/office/drawing/2014/main" id="{EA843C32-D58F-4D45-8263-F7FBBF233C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" name="Rectangle 371">
                <a:extLst>
                  <a:ext uri="{FF2B5EF4-FFF2-40B4-BE49-F238E27FC236}">
                    <a16:creationId xmlns:a16="http://schemas.microsoft.com/office/drawing/2014/main" id="{151C411A-3312-4F1D-8041-9BF9F23A3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Rectangle 372">
                <a:extLst>
                  <a:ext uri="{FF2B5EF4-FFF2-40B4-BE49-F238E27FC236}">
                    <a16:creationId xmlns:a16="http://schemas.microsoft.com/office/drawing/2014/main" id="{2C4DE8CE-0322-4B54-8928-0BC82D936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" name="Rectangle 373">
                <a:extLst>
                  <a:ext uri="{FF2B5EF4-FFF2-40B4-BE49-F238E27FC236}">
                    <a16:creationId xmlns:a16="http://schemas.microsoft.com/office/drawing/2014/main" id="{A671E768-BF20-4F45-810C-FF68BE0C8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Rectangle 374">
                <a:extLst>
                  <a:ext uri="{FF2B5EF4-FFF2-40B4-BE49-F238E27FC236}">
                    <a16:creationId xmlns:a16="http://schemas.microsoft.com/office/drawing/2014/main" id="{FFADD119-89F0-4F45-A68E-136CE30CC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" name="Rectangle 375">
                <a:extLst>
                  <a:ext uri="{FF2B5EF4-FFF2-40B4-BE49-F238E27FC236}">
                    <a16:creationId xmlns:a16="http://schemas.microsoft.com/office/drawing/2014/main" id="{0E399182-2C48-458D-9FB1-281A16560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Rectangle 376">
                <a:extLst>
                  <a:ext uri="{FF2B5EF4-FFF2-40B4-BE49-F238E27FC236}">
                    <a16:creationId xmlns:a16="http://schemas.microsoft.com/office/drawing/2014/main" id="{E24FC74D-4F4E-454B-91C2-6FC449580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" name="Rectangle 377">
                <a:extLst>
                  <a:ext uri="{FF2B5EF4-FFF2-40B4-BE49-F238E27FC236}">
                    <a16:creationId xmlns:a16="http://schemas.microsoft.com/office/drawing/2014/main" id="{71BA454A-3F7E-487C-B393-35DC91C70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" name="Rectangle 378">
                <a:extLst>
                  <a:ext uri="{FF2B5EF4-FFF2-40B4-BE49-F238E27FC236}">
                    <a16:creationId xmlns:a16="http://schemas.microsoft.com/office/drawing/2014/main" id="{36BDE79E-B473-42A0-A578-6FB3884F8D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" name="Rectangle 379">
                <a:extLst>
                  <a:ext uri="{FF2B5EF4-FFF2-40B4-BE49-F238E27FC236}">
                    <a16:creationId xmlns:a16="http://schemas.microsoft.com/office/drawing/2014/main" id="{7F82E4EC-DBD1-4F8B-9087-2297B4A815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" name="Rectangle 380">
                <a:extLst>
                  <a:ext uri="{FF2B5EF4-FFF2-40B4-BE49-F238E27FC236}">
                    <a16:creationId xmlns:a16="http://schemas.microsoft.com/office/drawing/2014/main" id="{15149CE1-1866-428E-ACE2-B780673B3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" name="Rectangle 381">
                <a:extLst>
                  <a:ext uri="{FF2B5EF4-FFF2-40B4-BE49-F238E27FC236}">
                    <a16:creationId xmlns:a16="http://schemas.microsoft.com/office/drawing/2014/main" id="{446C512A-3308-4DB1-9F37-611CB2D2C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" name="Rectangle 382">
                <a:extLst>
                  <a:ext uri="{FF2B5EF4-FFF2-40B4-BE49-F238E27FC236}">
                    <a16:creationId xmlns:a16="http://schemas.microsoft.com/office/drawing/2014/main" id="{54D25B40-EEA3-4240-874A-D9F0C255F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Rectangle 383">
                <a:extLst>
                  <a:ext uri="{FF2B5EF4-FFF2-40B4-BE49-F238E27FC236}">
                    <a16:creationId xmlns:a16="http://schemas.microsoft.com/office/drawing/2014/main" id="{B70DA5C0-657F-4371-A50F-0A2E209B1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" name="Rectangle 384">
                <a:extLst>
                  <a:ext uri="{FF2B5EF4-FFF2-40B4-BE49-F238E27FC236}">
                    <a16:creationId xmlns:a16="http://schemas.microsoft.com/office/drawing/2014/main" id="{073CF354-3220-47FC-912C-0BF34414E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Rectangle 385">
                <a:extLst>
                  <a:ext uri="{FF2B5EF4-FFF2-40B4-BE49-F238E27FC236}">
                    <a16:creationId xmlns:a16="http://schemas.microsoft.com/office/drawing/2014/main" id="{C68823CD-8B68-47C8-A57C-077393586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Rectangle 386">
                <a:extLst>
                  <a:ext uri="{FF2B5EF4-FFF2-40B4-BE49-F238E27FC236}">
                    <a16:creationId xmlns:a16="http://schemas.microsoft.com/office/drawing/2014/main" id="{7D8F4599-559B-4C18-842F-B216A3F41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" name="Rectangle 387">
                <a:extLst>
                  <a:ext uri="{FF2B5EF4-FFF2-40B4-BE49-F238E27FC236}">
                    <a16:creationId xmlns:a16="http://schemas.microsoft.com/office/drawing/2014/main" id="{20AB6681-C360-4441-8765-0BE9CB371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" name="Rectangle 388">
                <a:extLst>
                  <a:ext uri="{FF2B5EF4-FFF2-40B4-BE49-F238E27FC236}">
                    <a16:creationId xmlns:a16="http://schemas.microsoft.com/office/drawing/2014/main" id="{10B45EBE-AB8C-4D04-8082-100CAC92F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9" name="Rectangle 389">
                <a:extLst>
                  <a:ext uri="{FF2B5EF4-FFF2-40B4-BE49-F238E27FC236}">
                    <a16:creationId xmlns:a16="http://schemas.microsoft.com/office/drawing/2014/main" id="{032823BD-DBF6-4FE7-ABAD-F2955B4CEA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" name="Rectangle 390">
                <a:extLst>
                  <a:ext uri="{FF2B5EF4-FFF2-40B4-BE49-F238E27FC236}">
                    <a16:creationId xmlns:a16="http://schemas.microsoft.com/office/drawing/2014/main" id="{3B64E58F-289B-4DE4-8C4C-61380C7C2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Rectangle 391">
                <a:extLst>
                  <a:ext uri="{FF2B5EF4-FFF2-40B4-BE49-F238E27FC236}">
                    <a16:creationId xmlns:a16="http://schemas.microsoft.com/office/drawing/2014/main" id="{C62822A1-C2B6-4499-8809-F9405F706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Rectangle 392">
                <a:extLst>
                  <a:ext uri="{FF2B5EF4-FFF2-40B4-BE49-F238E27FC236}">
                    <a16:creationId xmlns:a16="http://schemas.microsoft.com/office/drawing/2014/main" id="{7B992D58-F5BC-47FA-978E-20788F740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Rectangle 393">
                <a:extLst>
                  <a:ext uri="{FF2B5EF4-FFF2-40B4-BE49-F238E27FC236}">
                    <a16:creationId xmlns:a16="http://schemas.microsoft.com/office/drawing/2014/main" id="{BEC20CC1-9FB1-498B-B46A-41CD64978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Rectangle 394">
                <a:extLst>
                  <a:ext uri="{FF2B5EF4-FFF2-40B4-BE49-F238E27FC236}">
                    <a16:creationId xmlns:a16="http://schemas.microsoft.com/office/drawing/2014/main" id="{33136D35-D323-448E-BA74-F8BAB1F9C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Rectangle 395">
                <a:extLst>
                  <a:ext uri="{FF2B5EF4-FFF2-40B4-BE49-F238E27FC236}">
                    <a16:creationId xmlns:a16="http://schemas.microsoft.com/office/drawing/2014/main" id="{194541BC-E68A-4A52-BBCE-D81E239C8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Rectangle 396">
                <a:extLst>
                  <a:ext uri="{FF2B5EF4-FFF2-40B4-BE49-F238E27FC236}">
                    <a16:creationId xmlns:a16="http://schemas.microsoft.com/office/drawing/2014/main" id="{D0482B74-DD47-4A9C-82A1-6C908C452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Rectangle 397">
                <a:extLst>
                  <a:ext uri="{FF2B5EF4-FFF2-40B4-BE49-F238E27FC236}">
                    <a16:creationId xmlns:a16="http://schemas.microsoft.com/office/drawing/2014/main" id="{5873EC4F-ED26-4644-8806-24E7E7500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Rectangle 398">
                <a:extLst>
                  <a:ext uri="{FF2B5EF4-FFF2-40B4-BE49-F238E27FC236}">
                    <a16:creationId xmlns:a16="http://schemas.microsoft.com/office/drawing/2014/main" id="{5EA3E759-8321-4562-8679-AF5D6BB62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Rectangle 399">
                <a:extLst>
                  <a:ext uri="{FF2B5EF4-FFF2-40B4-BE49-F238E27FC236}">
                    <a16:creationId xmlns:a16="http://schemas.microsoft.com/office/drawing/2014/main" id="{1884BDD3-D55D-4ACA-81A4-DEA647DD2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Rectangle 400">
                <a:extLst>
                  <a:ext uri="{FF2B5EF4-FFF2-40B4-BE49-F238E27FC236}">
                    <a16:creationId xmlns:a16="http://schemas.microsoft.com/office/drawing/2014/main" id="{AC721983-CFD0-4F0C-AB63-E7FDCD84E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Rectangle 401">
                <a:extLst>
                  <a:ext uri="{FF2B5EF4-FFF2-40B4-BE49-F238E27FC236}">
                    <a16:creationId xmlns:a16="http://schemas.microsoft.com/office/drawing/2014/main" id="{976BE19F-6CEF-400E-9740-4F77DA624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Rectangle 402">
                <a:extLst>
                  <a:ext uri="{FF2B5EF4-FFF2-40B4-BE49-F238E27FC236}">
                    <a16:creationId xmlns:a16="http://schemas.microsoft.com/office/drawing/2014/main" id="{C8A94F5E-ABB9-41EF-9936-F26B7DAD4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Rectangle 403">
                <a:extLst>
                  <a:ext uri="{FF2B5EF4-FFF2-40B4-BE49-F238E27FC236}">
                    <a16:creationId xmlns:a16="http://schemas.microsoft.com/office/drawing/2014/main" id="{1656B75A-181C-4E2F-8053-015A95B0D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Rectangle 404">
                <a:extLst>
                  <a:ext uri="{FF2B5EF4-FFF2-40B4-BE49-F238E27FC236}">
                    <a16:creationId xmlns:a16="http://schemas.microsoft.com/office/drawing/2014/main" id="{861D29F8-53DE-4C50-94DF-0A3676CF2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" name="Rectangle 405">
                <a:extLst>
                  <a:ext uri="{FF2B5EF4-FFF2-40B4-BE49-F238E27FC236}">
                    <a16:creationId xmlns:a16="http://schemas.microsoft.com/office/drawing/2014/main" id="{4EB07755-5606-42C6-98FC-5B78369AC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" name="Rectangle 406">
                <a:extLst>
                  <a:ext uri="{FF2B5EF4-FFF2-40B4-BE49-F238E27FC236}">
                    <a16:creationId xmlns:a16="http://schemas.microsoft.com/office/drawing/2014/main" id="{AF731D93-4882-4ACE-9EAA-28069B0735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Rectangle 407">
                <a:extLst>
                  <a:ext uri="{FF2B5EF4-FFF2-40B4-BE49-F238E27FC236}">
                    <a16:creationId xmlns:a16="http://schemas.microsoft.com/office/drawing/2014/main" id="{463E603B-D488-46D6-B4FA-2D00D6D45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471 Grupo">
              <a:extLst>
                <a:ext uri="{FF2B5EF4-FFF2-40B4-BE49-F238E27FC236}">
                  <a16:creationId xmlns:a16="http://schemas.microsoft.com/office/drawing/2014/main" id="{832E0A3E-E0CA-4378-BFFD-90AB1FF9CF63}"/>
                </a:ext>
              </a:extLst>
            </p:cNvPr>
            <p:cNvGrpSpPr/>
            <p:nvPr/>
          </p:nvGrpSpPr>
          <p:grpSpPr>
            <a:xfrm>
              <a:off x="3486151" y="933452"/>
              <a:ext cx="4984755" cy="4984756"/>
              <a:chOff x="3486151" y="933452"/>
              <a:chExt cx="4984755" cy="4984756"/>
            </a:xfrm>
          </p:grpSpPr>
          <p:sp>
            <p:nvSpPr>
              <p:cNvPr id="56" name="Line 408">
                <a:extLst>
                  <a:ext uri="{FF2B5EF4-FFF2-40B4-BE49-F238E27FC236}">
                    <a16:creationId xmlns:a16="http://schemas.microsoft.com/office/drawing/2014/main" id="{5B86F228-C54C-4065-8866-A15A5217E5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78529" y="933452"/>
                <a:ext cx="0" cy="49847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409">
                <a:extLst>
                  <a:ext uri="{FF2B5EF4-FFF2-40B4-BE49-F238E27FC236}">
                    <a16:creationId xmlns:a16="http://schemas.microsoft.com/office/drawing/2014/main" id="{515C68AE-1F5F-420A-B6DB-9AC9D7C8F6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6151" y="3425830"/>
                <a:ext cx="498475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" name="472 Grupo">
              <a:extLst>
                <a:ext uri="{FF2B5EF4-FFF2-40B4-BE49-F238E27FC236}">
                  <a16:creationId xmlns:a16="http://schemas.microsoft.com/office/drawing/2014/main" id="{2D7AB318-53CE-4996-9D7E-3518EAD352BC}"/>
                </a:ext>
              </a:extLst>
            </p:cNvPr>
            <p:cNvGrpSpPr/>
            <p:nvPr/>
          </p:nvGrpSpPr>
          <p:grpSpPr>
            <a:xfrm>
              <a:off x="3200400" y="457200"/>
              <a:ext cx="5657850" cy="5648325"/>
              <a:chOff x="3200400" y="457200"/>
              <a:chExt cx="5657850" cy="5648325"/>
            </a:xfrm>
          </p:grpSpPr>
          <p:sp>
            <p:nvSpPr>
              <p:cNvPr id="12" name="Text Box 433">
                <a:extLst>
                  <a:ext uri="{FF2B5EF4-FFF2-40B4-BE49-F238E27FC236}">
                    <a16:creationId xmlns:a16="http://schemas.microsoft.com/office/drawing/2014/main" id="{39B76A87-3344-4047-8F05-6ACFABC13B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8350" y="4572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>
                    <a:latin typeface="Comic Sans MS" pitchFamily="66" charset="0"/>
                  </a:rPr>
                  <a:t>y</a:t>
                </a:r>
              </a:p>
            </p:txBody>
          </p:sp>
          <p:grpSp>
            <p:nvGrpSpPr>
              <p:cNvPr id="13" name="470 Grupo">
                <a:extLst>
                  <a:ext uri="{FF2B5EF4-FFF2-40B4-BE49-F238E27FC236}">
                    <a16:creationId xmlns:a16="http://schemas.microsoft.com/office/drawing/2014/main" id="{EF04245B-6539-44FF-9085-96D53544895A}"/>
                  </a:ext>
                </a:extLst>
              </p:cNvPr>
              <p:cNvGrpSpPr/>
              <p:nvPr/>
            </p:nvGrpSpPr>
            <p:grpSpPr>
              <a:xfrm>
                <a:off x="3200400" y="874713"/>
                <a:ext cx="5657850" cy="5230812"/>
                <a:chOff x="3200400" y="874713"/>
                <a:chExt cx="5657850" cy="5230812"/>
              </a:xfrm>
            </p:grpSpPr>
            <p:sp>
              <p:nvSpPr>
                <p:cNvPr id="14" name="Text Box 411">
                  <a:extLst>
                    <a:ext uri="{FF2B5EF4-FFF2-40B4-BE49-F238E27FC236}">
                      <a16:creationId xmlns:a16="http://schemas.microsoft.com/office/drawing/2014/main" id="{09A63E02-E924-4CD5-964E-6EA4A1C3FF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83263" y="33845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0</a:t>
                  </a:r>
                </a:p>
              </p:txBody>
            </p:sp>
            <p:sp>
              <p:nvSpPr>
                <p:cNvPr id="15" name="Text Box 412">
                  <a:extLst>
                    <a:ext uri="{FF2B5EF4-FFF2-40B4-BE49-F238E27FC236}">
                      <a16:creationId xmlns:a16="http://schemas.microsoft.com/office/drawing/2014/main" id="{6B9FC0A4-4434-4812-A260-C60BAD9DA3C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515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</a:t>
                  </a:r>
                </a:p>
              </p:txBody>
            </p:sp>
            <p:sp>
              <p:nvSpPr>
                <p:cNvPr id="16" name="Text Box 413">
                  <a:extLst>
                    <a:ext uri="{FF2B5EF4-FFF2-40B4-BE49-F238E27FC236}">
                      <a16:creationId xmlns:a16="http://schemas.microsoft.com/office/drawing/2014/main" id="{5E8629F5-8FE1-4D71-89A1-CED0CA2A3E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928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17" name="Text Box 414">
                  <a:extLst>
                    <a:ext uri="{FF2B5EF4-FFF2-40B4-BE49-F238E27FC236}">
                      <a16:creationId xmlns:a16="http://schemas.microsoft.com/office/drawing/2014/main" id="{3D042F67-531D-474E-9A1C-83646A8B37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68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18" name="Text Box 415">
                  <a:extLst>
                    <a:ext uri="{FF2B5EF4-FFF2-40B4-BE49-F238E27FC236}">
                      <a16:creationId xmlns:a16="http://schemas.microsoft.com/office/drawing/2014/main" id="{0616141B-4C7A-4027-BA19-E7DB5A9160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75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19" name="Text Box 416">
                  <a:extLst>
                    <a:ext uri="{FF2B5EF4-FFF2-40B4-BE49-F238E27FC236}">
                      <a16:creationId xmlns:a16="http://schemas.microsoft.com/office/drawing/2014/main" id="{6FC0E6CE-3F7E-4257-9C28-D8DA0E5318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167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5</a:t>
                  </a:r>
                </a:p>
              </p:txBody>
            </p:sp>
            <p:sp>
              <p:nvSpPr>
                <p:cNvPr id="20" name="Text Box 417">
                  <a:extLst>
                    <a:ext uri="{FF2B5EF4-FFF2-40B4-BE49-F238E27FC236}">
                      <a16:creationId xmlns:a16="http://schemas.microsoft.com/office/drawing/2014/main" id="{7535F34A-8170-4BDC-AF1E-0A7198979A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3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21" name="Text Box 418">
                  <a:extLst>
                    <a:ext uri="{FF2B5EF4-FFF2-40B4-BE49-F238E27FC236}">
                      <a16:creationId xmlns:a16="http://schemas.microsoft.com/office/drawing/2014/main" id="{A669AB82-DD41-4167-BD16-94A62A8227C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247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7</a:t>
                  </a:r>
                </a:p>
              </p:txBody>
            </p:sp>
            <p:sp>
              <p:nvSpPr>
                <p:cNvPr id="22" name="Text Box 419">
                  <a:extLst>
                    <a:ext uri="{FF2B5EF4-FFF2-40B4-BE49-F238E27FC236}">
                      <a16:creationId xmlns:a16="http://schemas.microsoft.com/office/drawing/2014/main" id="{C1DB4091-0B79-4D7B-9DDC-CB9FD7CD764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759700" y="34036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23" name="Text Box 420">
                  <a:extLst>
                    <a:ext uri="{FF2B5EF4-FFF2-40B4-BE49-F238E27FC236}">
                      <a16:creationId xmlns:a16="http://schemas.microsoft.com/office/drawing/2014/main" id="{97D92CA6-A7C8-48A9-A3C5-FD174BD2AB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01370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9</a:t>
                  </a:r>
                </a:p>
              </p:txBody>
            </p:sp>
            <p:sp>
              <p:nvSpPr>
                <p:cNvPr id="24" name="Text Box 421">
                  <a:extLst>
                    <a:ext uri="{FF2B5EF4-FFF2-40B4-BE49-F238E27FC236}">
                      <a16:creationId xmlns:a16="http://schemas.microsoft.com/office/drawing/2014/main" id="{F42920C2-A295-4A2C-83D1-2E92626BCA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235950" y="3400549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10</a:t>
                  </a:r>
                </a:p>
              </p:txBody>
            </p:sp>
            <p:sp>
              <p:nvSpPr>
                <p:cNvPr id="25" name="Text Box 422">
                  <a:extLst>
                    <a:ext uri="{FF2B5EF4-FFF2-40B4-BE49-F238E27FC236}">
                      <a16:creationId xmlns:a16="http://schemas.microsoft.com/office/drawing/2014/main" id="{81AA4BDF-D51C-4B8B-9EDF-65531374CC2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79800" y="3403600"/>
                  <a:ext cx="3556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-9</a:t>
                  </a:r>
                </a:p>
              </p:txBody>
            </p:sp>
            <p:sp>
              <p:nvSpPr>
                <p:cNvPr id="26" name="Text Box 423">
                  <a:extLst>
                    <a:ext uri="{FF2B5EF4-FFF2-40B4-BE49-F238E27FC236}">
                      <a16:creationId xmlns:a16="http://schemas.microsoft.com/office/drawing/2014/main" id="{0D6A65D2-D40C-42C6-B813-C956B07009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6500" y="3403600"/>
                  <a:ext cx="3429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27" name="Text Box 424">
                  <a:extLst>
                    <a:ext uri="{FF2B5EF4-FFF2-40B4-BE49-F238E27FC236}">
                      <a16:creationId xmlns:a16="http://schemas.microsoft.com/office/drawing/2014/main" id="{43CD14C6-B9B8-4541-AF38-D99CF6EEB8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87800" y="3409950"/>
                  <a:ext cx="3175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-7</a:t>
                  </a:r>
                </a:p>
              </p:txBody>
            </p:sp>
            <p:sp>
              <p:nvSpPr>
                <p:cNvPr id="28" name="Text Box 425">
                  <a:extLst>
                    <a:ext uri="{FF2B5EF4-FFF2-40B4-BE49-F238E27FC236}">
                      <a16:creationId xmlns:a16="http://schemas.microsoft.com/office/drawing/2014/main" id="{54CA8977-84AB-4219-90A1-856217BE5E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150" y="3403600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29" name="Text Box 426">
                  <a:extLst>
                    <a:ext uri="{FF2B5EF4-FFF2-40B4-BE49-F238E27FC236}">
                      <a16:creationId xmlns:a16="http://schemas.microsoft.com/office/drawing/2014/main" id="{E5E2CC32-38C0-43E0-A5BC-FAA7C51701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6750" y="3409950"/>
                  <a:ext cx="3746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-5</a:t>
                  </a:r>
                </a:p>
              </p:txBody>
            </p:sp>
            <p:sp>
              <p:nvSpPr>
                <p:cNvPr id="30" name="Text Box 427">
                  <a:extLst>
                    <a:ext uri="{FF2B5EF4-FFF2-40B4-BE49-F238E27FC236}">
                      <a16:creationId xmlns:a16="http://schemas.microsoft.com/office/drawing/2014/main" id="{4569C7E1-8FFD-443F-B8F3-FE0088B1A5F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7100" y="3403600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31" name="Text Box 428">
                  <a:extLst>
                    <a:ext uri="{FF2B5EF4-FFF2-40B4-BE49-F238E27FC236}">
                      <a16:creationId xmlns:a16="http://schemas.microsoft.com/office/drawing/2014/main" id="{C8CC6278-415C-4127-BA76-FCEA476A20C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84750" y="3403600"/>
                  <a:ext cx="3810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-3</a:t>
                  </a:r>
                </a:p>
              </p:txBody>
            </p:sp>
            <p:sp>
              <p:nvSpPr>
                <p:cNvPr id="32" name="Text Box 429">
                  <a:extLst>
                    <a:ext uri="{FF2B5EF4-FFF2-40B4-BE49-F238E27FC236}">
                      <a16:creationId xmlns:a16="http://schemas.microsoft.com/office/drawing/2014/main" id="{55BAD646-DE99-4DC5-AE8A-922B9B0B8A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32400" y="3403600"/>
                  <a:ext cx="3683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33" name="Text Box 430">
                  <a:extLst>
                    <a:ext uri="{FF2B5EF4-FFF2-40B4-BE49-F238E27FC236}">
                      <a16:creationId xmlns:a16="http://schemas.microsoft.com/office/drawing/2014/main" id="{15A8C7F3-EAEB-427C-A1B7-017E606496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11800" y="3409950"/>
                  <a:ext cx="3683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</a:t>
                  </a:r>
                </a:p>
              </p:txBody>
            </p:sp>
            <p:sp>
              <p:nvSpPr>
                <p:cNvPr id="34" name="Text Box 431">
                  <a:extLst>
                    <a:ext uri="{FF2B5EF4-FFF2-40B4-BE49-F238E27FC236}">
                      <a16:creationId xmlns:a16="http://schemas.microsoft.com/office/drawing/2014/main" id="{D0E69F1F-4EB6-4487-B0F4-5853376C6F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0400" y="3397250"/>
                  <a:ext cx="3873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-10</a:t>
                  </a:r>
                </a:p>
              </p:txBody>
            </p:sp>
            <p:sp>
              <p:nvSpPr>
                <p:cNvPr id="35" name="Text Box 432">
                  <a:extLst>
                    <a:ext uri="{FF2B5EF4-FFF2-40B4-BE49-F238E27FC236}">
                      <a16:creationId xmlns:a16="http://schemas.microsoft.com/office/drawing/2014/main" id="{3106F252-3EE0-433F-95A3-E2A2A08F26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34400" y="3238500"/>
                  <a:ext cx="323850" cy="396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2000" dirty="0">
                      <a:latin typeface="Comic Sans MS" pitchFamily="66" charset="0"/>
                    </a:rPr>
                    <a:t>x</a:t>
                  </a:r>
                </a:p>
              </p:txBody>
            </p:sp>
            <p:sp>
              <p:nvSpPr>
                <p:cNvPr id="36" name="Text Box 434">
                  <a:extLst>
                    <a:ext uri="{FF2B5EF4-FFF2-40B4-BE49-F238E27FC236}">
                      <a16:creationId xmlns:a16="http://schemas.microsoft.com/office/drawing/2014/main" id="{68788CAE-6F8D-427C-8C18-56961DDCAB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92788" y="31178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</a:t>
                  </a:r>
                </a:p>
              </p:txBody>
            </p:sp>
            <p:sp>
              <p:nvSpPr>
                <p:cNvPr id="37" name="Text Box 435">
                  <a:extLst>
                    <a:ext uri="{FF2B5EF4-FFF2-40B4-BE49-F238E27FC236}">
                      <a16:creationId xmlns:a16="http://schemas.microsoft.com/office/drawing/2014/main" id="{46FC7F1D-038E-4B1C-99F7-75988BBE8B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8797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38" name="Text Box 436">
                  <a:extLst>
                    <a:ext uri="{FF2B5EF4-FFF2-40B4-BE49-F238E27FC236}">
                      <a16:creationId xmlns:a16="http://schemas.microsoft.com/office/drawing/2014/main" id="{1DDC5EB9-1732-4548-AFEC-028F02E0D1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83263" y="263683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39" name="Text Box 437">
                  <a:extLst>
                    <a:ext uri="{FF2B5EF4-FFF2-40B4-BE49-F238E27FC236}">
                      <a16:creationId xmlns:a16="http://schemas.microsoft.com/office/drawing/2014/main" id="{59E832E4-7384-41AA-B9D1-C9466E3075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3844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40" name="Text Box 438">
                  <a:extLst>
                    <a:ext uri="{FF2B5EF4-FFF2-40B4-BE49-F238E27FC236}">
                      <a16:creationId xmlns:a16="http://schemas.microsoft.com/office/drawing/2014/main" id="{0D10F020-B50F-44AD-ADDE-7895AB82B9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12248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5</a:t>
                  </a:r>
                </a:p>
              </p:txBody>
            </p:sp>
            <p:sp>
              <p:nvSpPr>
                <p:cNvPr id="41" name="Text Box 439">
                  <a:extLst>
                    <a:ext uri="{FF2B5EF4-FFF2-40B4-BE49-F238E27FC236}">
                      <a16:creationId xmlns:a16="http://schemas.microsoft.com/office/drawing/2014/main" id="{CDA79E4F-5F88-4EC6-BD8A-1963F77640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500" y="18796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42" name="Text Box 440">
                  <a:extLst>
                    <a:ext uri="{FF2B5EF4-FFF2-40B4-BE49-F238E27FC236}">
                      <a16:creationId xmlns:a16="http://schemas.microsoft.com/office/drawing/2014/main" id="{52D8627D-2F62-4EC4-8F2E-CE18E02F6F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16319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7</a:t>
                  </a:r>
                </a:p>
              </p:txBody>
            </p:sp>
            <p:sp>
              <p:nvSpPr>
                <p:cNvPr id="43" name="Text Box 441">
                  <a:extLst>
                    <a:ext uri="{FF2B5EF4-FFF2-40B4-BE49-F238E27FC236}">
                      <a16:creationId xmlns:a16="http://schemas.microsoft.com/office/drawing/2014/main" id="{C32C242E-BD5E-4D6A-BCCE-61B40CAA90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500" y="13843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44" name="Text Box 442">
                  <a:extLst>
                    <a:ext uri="{FF2B5EF4-FFF2-40B4-BE49-F238E27FC236}">
                      <a16:creationId xmlns:a16="http://schemas.microsoft.com/office/drawing/2014/main" id="{AA887F86-5330-4D2F-9B2A-8BF7D6D363B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11271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9</a:t>
                  </a:r>
                </a:p>
              </p:txBody>
            </p:sp>
            <p:sp>
              <p:nvSpPr>
                <p:cNvPr id="45" name="Text Box 443">
                  <a:extLst>
                    <a:ext uri="{FF2B5EF4-FFF2-40B4-BE49-F238E27FC236}">
                      <a16:creationId xmlns:a16="http://schemas.microsoft.com/office/drawing/2014/main" id="{A19ABC47-5B87-4911-B904-0A58411E14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4128" y="874713"/>
                  <a:ext cx="37306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10</a:t>
                  </a:r>
                </a:p>
              </p:txBody>
            </p:sp>
            <p:sp>
              <p:nvSpPr>
                <p:cNvPr id="46" name="Text Box 444">
                  <a:extLst>
                    <a:ext uri="{FF2B5EF4-FFF2-40B4-BE49-F238E27FC236}">
                      <a16:creationId xmlns:a16="http://schemas.microsoft.com/office/drawing/2014/main" id="{88D89237-1B7E-4052-8312-1ABFA44C2E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59450" y="3613150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</a:t>
                  </a:r>
                </a:p>
              </p:txBody>
            </p:sp>
            <p:sp>
              <p:nvSpPr>
                <p:cNvPr id="47" name="Text Box 445">
                  <a:extLst>
                    <a:ext uri="{FF2B5EF4-FFF2-40B4-BE49-F238E27FC236}">
                      <a16:creationId xmlns:a16="http://schemas.microsoft.com/office/drawing/2014/main" id="{328B144A-FEEC-4288-8A9B-0DC542BA8C4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40400" y="3875088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48" name="Text Box 446">
                  <a:extLst>
                    <a:ext uri="{FF2B5EF4-FFF2-40B4-BE49-F238E27FC236}">
                      <a16:creationId xmlns:a16="http://schemas.microsoft.com/office/drawing/2014/main" id="{8B445B9C-4D1F-4725-B43B-A43E26806B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0875" y="4117975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-3</a:t>
                  </a:r>
                </a:p>
              </p:txBody>
            </p:sp>
            <p:sp>
              <p:nvSpPr>
                <p:cNvPr id="49" name="Text Box 447">
                  <a:extLst>
                    <a:ext uri="{FF2B5EF4-FFF2-40B4-BE49-F238E27FC236}">
                      <a16:creationId xmlns:a16="http://schemas.microsoft.com/office/drawing/2014/main" id="{C0EF2BBD-600E-4B59-85B0-1D0A5E0190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3703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50" name="Text Box 448">
                  <a:extLst>
                    <a:ext uri="{FF2B5EF4-FFF2-40B4-BE49-F238E27FC236}">
                      <a16:creationId xmlns:a16="http://schemas.microsoft.com/office/drawing/2014/main" id="{4DDF35E1-7129-40A0-B0AF-0530A04A64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632325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-5</a:t>
                  </a:r>
                </a:p>
              </p:txBody>
            </p:sp>
            <p:sp>
              <p:nvSpPr>
                <p:cNvPr id="51" name="Text Box 449">
                  <a:extLst>
                    <a:ext uri="{FF2B5EF4-FFF2-40B4-BE49-F238E27FC236}">
                      <a16:creationId xmlns:a16="http://schemas.microsoft.com/office/drawing/2014/main" id="{67201CB6-9E77-48C5-9BB0-F0599FA466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8656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52" name="Text Box 450">
                  <a:extLst>
                    <a:ext uri="{FF2B5EF4-FFF2-40B4-BE49-F238E27FC236}">
                      <a16:creationId xmlns:a16="http://schemas.microsoft.com/office/drawing/2014/main" id="{C848F2C4-95B8-4FC8-A763-37A39FFA01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0875" y="511333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-7</a:t>
                  </a:r>
                </a:p>
              </p:txBody>
            </p:sp>
            <p:sp>
              <p:nvSpPr>
                <p:cNvPr id="53" name="Text Box 451">
                  <a:extLst>
                    <a:ext uri="{FF2B5EF4-FFF2-40B4-BE49-F238E27FC236}">
                      <a16:creationId xmlns:a16="http://schemas.microsoft.com/office/drawing/2014/main" id="{2E42D2F2-44A6-4FBF-A040-27CA5DF28B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1350" y="5370513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54" name="Text Box 452">
                  <a:extLst>
                    <a:ext uri="{FF2B5EF4-FFF2-40B4-BE49-F238E27FC236}">
                      <a16:creationId xmlns:a16="http://schemas.microsoft.com/office/drawing/2014/main" id="{DC09DA69-95D2-4FAE-A20D-625F3012FA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5638" y="5613400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-9</a:t>
                  </a:r>
                </a:p>
              </p:txBody>
            </p:sp>
            <p:sp>
              <p:nvSpPr>
                <p:cNvPr id="55" name="Text Box 453">
                  <a:extLst>
                    <a:ext uri="{FF2B5EF4-FFF2-40B4-BE49-F238E27FC236}">
                      <a16:creationId xmlns:a16="http://schemas.microsoft.com/office/drawing/2014/main" id="{010A477B-CA64-45AE-BCFF-AB5668D0F0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88013" y="5861050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-10</a:t>
                  </a:r>
                </a:p>
              </p:txBody>
            </p:sp>
          </p:grpSp>
        </p:grpSp>
        <p:sp>
          <p:nvSpPr>
            <p:cNvPr id="11" name="Line 470">
              <a:extLst>
                <a:ext uri="{FF2B5EF4-FFF2-40B4-BE49-F238E27FC236}">
                  <a16:creationId xmlns:a16="http://schemas.microsoft.com/office/drawing/2014/main" id="{1D752172-7995-40C1-9E6F-A09F0CA61C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2334" y="1188800"/>
              <a:ext cx="1956510" cy="39537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8" name="Text Box 410">
            <a:extLst>
              <a:ext uri="{FF2B5EF4-FFF2-40B4-BE49-F238E27FC236}">
                <a16:creationId xmlns:a16="http://schemas.microsoft.com/office/drawing/2014/main" id="{E0BECD9D-B937-4DC4-B3EA-EE8A5C453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7054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9" name="Text Box 455">
            <a:extLst>
              <a:ext uri="{FF2B5EF4-FFF2-40B4-BE49-F238E27FC236}">
                <a16:creationId xmlns:a16="http://schemas.microsoft.com/office/drawing/2014/main" id="{9E1EDB55-A660-40C9-8E88-887D9DA37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p:sp>
        <p:nvSpPr>
          <p:cNvPr id="460" name="Line 470">
            <a:extLst>
              <a:ext uri="{FF2B5EF4-FFF2-40B4-BE49-F238E27FC236}">
                <a16:creationId xmlns:a16="http://schemas.microsoft.com/office/drawing/2014/main" id="{F5B00683-0009-45DC-99B1-7D0E463915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8728" y="1706214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7F5232ED-53CC-4E04-B7AE-2470A5397127}"/>
              </a:ext>
            </a:extLst>
          </p:cNvPr>
          <p:cNvSpPr/>
          <p:nvPr/>
        </p:nvSpPr>
        <p:spPr>
          <a:xfrm>
            <a:off x="7498582" y="8645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9825BA23-07C1-4CEC-A324-569464AFBCA1}"/>
              </a:ext>
            </a:extLst>
          </p:cNvPr>
          <p:cNvSpPr/>
          <p:nvPr/>
        </p:nvSpPr>
        <p:spPr>
          <a:xfrm>
            <a:off x="4143732" y="13384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63" name="Text Box 457">
            <a:extLst>
              <a:ext uri="{FF2B5EF4-FFF2-40B4-BE49-F238E27FC236}">
                <a16:creationId xmlns:a16="http://schemas.microsoft.com/office/drawing/2014/main" id="{D77091E4-EC1A-4629-B43A-DC688713E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787303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4" name="Text Box 460">
            <a:extLst>
              <a:ext uri="{FF2B5EF4-FFF2-40B4-BE49-F238E27FC236}">
                <a16:creationId xmlns:a16="http://schemas.microsoft.com/office/drawing/2014/main" id="{68E47273-3273-42BC-8D1C-C92320ED9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295715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5" name="Text Box 457">
            <a:extLst>
              <a:ext uri="{FF2B5EF4-FFF2-40B4-BE49-F238E27FC236}">
                <a16:creationId xmlns:a16="http://schemas.microsoft.com/office/drawing/2014/main" id="{E8EDCB76-1539-4A17-AD63-F15A5B30A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39" y="3933056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6" name="Text Box 460">
            <a:extLst>
              <a:ext uri="{FF2B5EF4-FFF2-40B4-BE49-F238E27FC236}">
                <a16:creationId xmlns:a16="http://schemas.microsoft.com/office/drawing/2014/main" id="{A7C3AE4B-9AD3-46B5-B169-D9D57E58E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7" name="Text Box 457">
            <a:extLst>
              <a:ext uri="{FF2B5EF4-FFF2-40B4-BE49-F238E27FC236}">
                <a16:creationId xmlns:a16="http://schemas.microsoft.com/office/drawing/2014/main" id="{3A0DF6EA-134B-4BD8-A7AD-58154611C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820" y="3269191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8" name="Text Box 18">
            <a:extLst>
              <a:ext uri="{FF2B5EF4-FFF2-40B4-BE49-F238E27FC236}">
                <a16:creationId xmlns:a16="http://schemas.microsoft.com/office/drawing/2014/main" id="{48E33471-9BAE-42FE-A36C-95621524D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77" y="306896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69" name="Line 19">
            <a:extLst>
              <a:ext uri="{FF2B5EF4-FFF2-40B4-BE49-F238E27FC236}">
                <a16:creationId xmlns:a16="http://schemas.microsoft.com/office/drawing/2014/main" id="{FE261124-8A31-42D9-BFA7-A0ABB93BC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2260" y="350299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0" name="Text Box 20">
            <a:extLst>
              <a:ext uri="{FF2B5EF4-FFF2-40B4-BE49-F238E27FC236}">
                <a16:creationId xmlns:a16="http://schemas.microsoft.com/office/drawing/2014/main" id="{734B70D4-03BF-4650-874C-CD5542689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682" y="34476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71" name="Text Box 457">
            <a:extLst>
              <a:ext uri="{FF2B5EF4-FFF2-40B4-BE49-F238E27FC236}">
                <a16:creationId xmlns:a16="http://schemas.microsoft.com/office/drawing/2014/main" id="{43C0CC60-C701-42E4-A03E-25A2806F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50" y="4665923"/>
            <a:ext cx="34298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If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1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m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 gradient of </a:t>
            </a:r>
            <a:r>
              <a:rPr lang="en-GB" sz="36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l2,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-</a:t>
            </a:r>
          </a:p>
        </p:txBody>
      </p:sp>
      <p:sp>
        <p:nvSpPr>
          <p:cNvPr id="472" name="Text Box 18">
            <a:extLst>
              <a:ext uri="{FF2B5EF4-FFF2-40B4-BE49-F238E27FC236}">
                <a16:creationId xmlns:a16="http://schemas.microsoft.com/office/drawing/2014/main" id="{5170EA3B-72A1-48E2-B4B6-FA5DA97BD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898" y="563163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73" name="Line 19">
            <a:extLst>
              <a:ext uri="{FF2B5EF4-FFF2-40B4-BE49-F238E27FC236}">
                <a16:creationId xmlns:a16="http://schemas.microsoft.com/office/drawing/2014/main" id="{1F0C7AAB-F35C-4A5C-9575-65D13D35C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9781" y="6065664"/>
            <a:ext cx="36036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4" name="Text Box 20">
            <a:extLst>
              <a:ext uri="{FF2B5EF4-FFF2-40B4-BE49-F238E27FC236}">
                <a16:creationId xmlns:a16="http://schemas.microsoft.com/office/drawing/2014/main" id="{C2700407-7DDC-469C-A187-E5FD59004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389" y="5983298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accent2"/>
                </a:solidFill>
              </a:rPr>
              <a:t>m</a:t>
            </a:r>
            <a:endParaRPr lang="en-GB" altLang="en-US" baseline="-25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31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" grpId="0" animBg="1"/>
      <p:bldP spid="472" grpId="0"/>
      <p:bldP spid="473" grpId="0" animBg="1"/>
      <p:bldP spid="4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 Box 455">
            <a:extLst>
              <a:ext uri="{FF2B5EF4-FFF2-40B4-BE49-F238E27FC236}">
                <a16:creationId xmlns:a16="http://schemas.microsoft.com/office/drawing/2014/main" id="{4080471D-719E-4BC9-AC31-53146CEC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Perpendicular lines</a:t>
            </a:r>
          </a:p>
        </p:txBody>
      </p:sp>
      <p:sp>
        <p:nvSpPr>
          <p:cNvPr id="5" name="Text Box 460">
            <a:extLst>
              <a:ext uri="{FF2B5EF4-FFF2-40B4-BE49-F238E27FC236}">
                <a16:creationId xmlns:a16="http://schemas.microsoft.com/office/drawing/2014/main" id="{2DD34C08-7E10-4013-B3B3-B7CC967C4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295715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6" name="Text Box 457">
            <a:extLst>
              <a:ext uri="{FF2B5EF4-FFF2-40B4-BE49-F238E27FC236}">
                <a16:creationId xmlns:a16="http://schemas.microsoft.com/office/drawing/2014/main" id="{B0E39030-8215-4399-91B5-CEEFD2A6F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39" y="3789040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we can say about these lines?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 Box 460">
            <a:extLst>
              <a:ext uri="{FF2B5EF4-FFF2-40B4-BE49-F238E27FC236}">
                <a16:creationId xmlns:a16="http://schemas.microsoft.com/office/drawing/2014/main" id="{2FB2C69B-2AC7-4186-A0E7-E3DC86473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9" name="Text Box 457">
            <a:extLst>
              <a:ext uri="{FF2B5EF4-FFF2-40B4-BE49-F238E27FC236}">
                <a16:creationId xmlns:a16="http://schemas.microsoft.com/office/drawing/2014/main" id="{7A35CE79-41ED-4F20-901F-E4254D393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94" y="4584471"/>
            <a:ext cx="36736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They are perpendicular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1" name="Text Box 457">
            <a:extLst>
              <a:ext uri="{FF2B5EF4-FFF2-40B4-BE49-F238E27FC236}">
                <a16:creationId xmlns:a16="http://schemas.microsoft.com/office/drawing/2014/main" id="{D5350775-D00F-4542-9E93-8CFE3063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7" y="5026856"/>
            <a:ext cx="35536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Two lines are perpendicular if the product of their gradients is -1</a:t>
            </a:r>
          </a:p>
        </p:txBody>
      </p:sp>
      <p:grpSp>
        <p:nvGrpSpPr>
          <p:cNvPr id="12" name="464 Grupo">
            <a:extLst>
              <a:ext uri="{FF2B5EF4-FFF2-40B4-BE49-F238E27FC236}">
                <a16:creationId xmlns:a16="http://schemas.microsoft.com/office/drawing/2014/main" id="{3AD52A64-39E5-4D51-9214-CE20A9081012}"/>
              </a:ext>
            </a:extLst>
          </p:cNvPr>
          <p:cNvGrpSpPr/>
          <p:nvPr/>
        </p:nvGrpSpPr>
        <p:grpSpPr>
          <a:xfrm>
            <a:off x="3450654" y="260648"/>
            <a:ext cx="5657850" cy="5648325"/>
            <a:chOff x="3200400" y="457200"/>
            <a:chExt cx="5657850" cy="5648325"/>
          </a:xfrm>
        </p:grpSpPr>
        <p:grpSp>
          <p:nvGrpSpPr>
            <p:cNvPr id="13" name="Group 7">
              <a:extLst>
                <a:ext uri="{FF2B5EF4-FFF2-40B4-BE49-F238E27FC236}">
                  <a16:creationId xmlns:a16="http://schemas.microsoft.com/office/drawing/2014/main" id="{D5BD0409-B468-47C6-AA18-45B9256E26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5672" y="908720"/>
              <a:ext cx="4984760" cy="4984760"/>
              <a:chOff x="773" y="1401"/>
              <a:chExt cx="3140" cy="3140"/>
            </a:xfrm>
          </p:grpSpPr>
          <p:sp>
            <p:nvSpPr>
              <p:cNvPr id="63" name="Rectangle 8">
                <a:extLst>
                  <a:ext uri="{FF2B5EF4-FFF2-40B4-BE49-F238E27FC236}">
                    <a16:creationId xmlns:a16="http://schemas.microsoft.com/office/drawing/2014/main" id="{95F2126F-F955-46E5-8474-ECD65DE402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9">
                <a:extLst>
                  <a:ext uri="{FF2B5EF4-FFF2-40B4-BE49-F238E27FC236}">
                    <a16:creationId xmlns:a16="http://schemas.microsoft.com/office/drawing/2014/main" id="{DDA205EC-E1F1-4491-A53F-8578F6DA3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10">
                <a:extLst>
                  <a:ext uri="{FF2B5EF4-FFF2-40B4-BE49-F238E27FC236}">
                    <a16:creationId xmlns:a16="http://schemas.microsoft.com/office/drawing/2014/main" id="{D90BCC79-6489-4552-AD20-26E054521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11">
                <a:extLst>
                  <a:ext uri="{FF2B5EF4-FFF2-40B4-BE49-F238E27FC236}">
                    <a16:creationId xmlns:a16="http://schemas.microsoft.com/office/drawing/2014/main" id="{15A2BD5B-3F61-4F32-BD06-36F0FB8D1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2">
                <a:extLst>
                  <a:ext uri="{FF2B5EF4-FFF2-40B4-BE49-F238E27FC236}">
                    <a16:creationId xmlns:a16="http://schemas.microsoft.com/office/drawing/2014/main" id="{47CED666-977B-4462-ADB4-793DBA1D6F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3">
                <a:extLst>
                  <a:ext uri="{FF2B5EF4-FFF2-40B4-BE49-F238E27FC236}">
                    <a16:creationId xmlns:a16="http://schemas.microsoft.com/office/drawing/2014/main" id="{D97D34CF-FEAE-4D66-B698-EE0C3D026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4">
                <a:extLst>
                  <a:ext uri="{FF2B5EF4-FFF2-40B4-BE49-F238E27FC236}">
                    <a16:creationId xmlns:a16="http://schemas.microsoft.com/office/drawing/2014/main" id="{1B9AB813-3095-423C-AF7D-BDB26D850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5">
                <a:extLst>
                  <a:ext uri="{FF2B5EF4-FFF2-40B4-BE49-F238E27FC236}">
                    <a16:creationId xmlns:a16="http://schemas.microsoft.com/office/drawing/2014/main" id="{8465EBC3-E0FA-4117-8989-24E6B60E2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Rectangle 16">
                <a:extLst>
                  <a:ext uri="{FF2B5EF4-FFF2-40B4-BE49-F238E27FC236}">
                    <a16:creationId xmlns:a16="http://schemas.microsoft.com/office/drawing/2014/main" id="{2E8E66C0-7606-45EB-9F7F-7B7520472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17">
                <a:extLst>
                  <a:ext uri="{FF2B5EF4-FFF2-40B4-BE49-F238E27FC236}">
                    <a16:creationId xmlns:a16="http://schemas.microsoft.com/office/drawing/2014/main" id="{5639AB1C-DDD0-4682-9423-42D78B102D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18">
                <a:extLst>
                  <a:ext uri="{FF2B5EF4-FFF2-40B4-BE49-F238E27FC236}">
                    <a16:creationId xmlns:a16="http://schemas.microsoft.com/office/drawing/2014/main" id="{A7AB88E3-C594-476F-9F3D-6E9DB60AE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19">
                <a:extLst>
                  <a:ext uri="{FF2B5EF4-FFF2-40B4-BE49-F238E27FC236}">
                    <a16:creationId xmlns:a16="http://schemas.microsoft.com/office/drawing/2014/main" id="{7C811D0E-23AE-4DC0-B471-998650397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20">
                <a:extLst>
                  <a:ext uri="{FF2B5EF4-FFF2-40B4-BE49-F238E27FC236}">
                    <a16:creationId xmlns:a16="http://schemas.microsoft.com/office/drawing/2014/main" id="{BB537A0E-5590-4C07-B547-C2D7E094F2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21">
                <a:extLst>
                  <a:ext uri="{FF2B5EF4-FFF2-40B4-BE49-F238E27FC236}">
                    <a16:creationId xmlns:a16="http://schemas.microsoft.com/office/drawing/2014/main" id="{26BDDD99-F588-42F3-A901-4F5023AE5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22">
                <a:extLst>
                  <a:ext uri="{FF2B5EF4-FFF2-40B4-BE49-F238E27FC236}">
                    <a16:creationId xmlns:a16="http://schemas.microsoft.com/office/drawing/2014/main" id="{1030DD52-92F4-43F3-BE2C-8B895B6D8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23">
                <a:extLst>
                  <a:ext uri="{FF2B5EF4-FFF2-40B4-BE49-F238E27FC236}">
                    <a16:creationId xmlns:a16="http://schemas.microsoft.com/office/drawing/2014/main" id="{0AD2A0CE-9635-4D34-9BD5-2D238F7300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24">
                <a:extLst>
                  <a:ext uri="{FF2B5EF4-FFF2-40B4-BE49-F238E27FC236}">
                    <a16:creationId xmlns:a16="http://schemas.microsoft.com/office/drawing/2014/main" id="{983AA377-F002-4328-B3E0-410F9B91D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25">
                <a:extLst>
                  <a:ext uri="{FF2B5EF4-FFF2-40B4-BE49-F238E27FC236}">
                    <a16:creationId xmlns:a16="http://schemas.microsoft.com/office/drawing/2014/main" id="{51587AC1-CD36-4E3D-AABA-698932651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26">
                <a:extLst>
                  <a:ext uri="{FF2B5EF4-FFF2-40B4-BE49-F238E27FC236}">
                    <a16:creationId xmlns:a16="http://schemas.microsoft.com/office/drawing/2014/main" id="{84830F54-A66F-48E8-9B63-4289039B6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27">
                <a:extLst>
                  <a:ext uri="{FF2B5EF4-FFF2-40B4-BE49-F238E27FC236}">
                    <a16:creationId xmlns:a16="http://schemas.microsoft.com/office/drawing/2014/main" id="{7CCF8A47-2252-4DB9-BDDF-873D9CA7D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28">
                <a:extLst>
                  <a:ext uri="{FF2B5EF4-FFF2-40B4-BE49-F238E27FC236}">
                    <a16:creationId xmlns:a16="http://schemas.microsoft.com/office/drawing/2014/main" id="{D9A82049-DC32-4DDB-BB6D-0D1FA2724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29">
                <a:extLst>
                  <a:ext uri="{FF2B5EF4-FFF2-40B4-BE49-F238E27FC236}">
                    <a16:creationId xmlns:a16="http://schemas.microsoft.com/office/drawing/2014/main" id="{A73765D7-8F77-413C-A860-3FF60E53C0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30">
                <a:extLst>
                  <a:ext uri="{FF2B5EF4-FFF2-40B4-BE49-F238E27FC236}">
                    <a16:creationId xmlns:a16="http://schemas.microsoft.com/office/drawing/2014/main" id="{D21F1D70-EEE1-4B68-A9B8-E10C1CFBD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31">
                <a:extLst>
                  <a:ext uri="{FF2B5EF4-FFF2-40B4-BE49-F238E27FC236}">
                    <a16:creationId xmlns:a16="http://schemas.microsoft.com/office/drawing/2014/main" id="{4C761E40-0DE5-4900-AE94-29A574AD2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32">
                <a:extLst>
                  <a:ext uri="{FF2B5EF4-FFF2-40B4-BE49-F238E27FC236}">
                    <a16:creationId xmlns:a16="http://schemas.microsoft.com/office/drawing/2014/main" id="{CC6C1BDC-210A-4E54-8D68-0BFEAD668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33">
                <a:extLst>
                  <a:ext uri="{FF2B5EF4-FFF2-40B4-BE49-F238E27FC236}">
                    <a16:creationId xmlns:a16="http://schemas.microsoft.com/office/drawing/2014/main" id="{60AB3E41-EA23-46F9-AF46-9BC6E9440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34">
                <a:extLst>
                  <a:ext uri="{FF2B5EF4-FFF2-40B4-BE49-F238E27FC236}">
                    <a16:creationId xmlns:a16="http://schemas.microsoft.com/office/drawing/2014/main" id="{8ABCE1DF-3F47-4C28-B363-EE9E0AF5F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35">
                <a:extLst>
                  <a:ext uri="{FF2B5EF4-FFF2-40B4-BE49-F238E27FC236}">
                    <a16:creationId xmlns:a16="http://schemas.microsoft.com/office/drawing/2014/main" id="{78E9F7C7-50B8-4AB9-BF62-AEE805A60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6">
                <a:extLst>
                  <a:ext uri="{FF2B5EF4-FFF2-40B4-BE49-F238E27FC236}">
                    <a16:creationId xmlns:a16="http://schemas.microsoft.com/office/drawing/2014/main" id="{5349E2E4-974F-4677-8093-247EE44732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37">
                <a:extLst>
                  <a:ext uri="{FF2B5EF4-FFF2-40B4-BE49-F238E27FC236}">
                    <a16:creationId xmlns:a16="http://schemas.microsoft.com/office/drawing/2014/main" id="{F3D9BDB3-A9DE-48B6-8C9D-2313D5D1E5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38">
                <a:extLst>
                  <a:ext uri="{FF2B5EF4-FFF2-40B4-BE49-F238E27FC236}">
                    <a16:creationId xmlns:a16="http://schemas.microsoft.com/office/drawing/2014/main" id="{5B88CC4D-69D7-44B8-8017-452EC22047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39">
                <a:extLst>
                  <a:ext uri="{FF2B5EF4-FFF2-40B4-BE49-F238E27FC236}">
                    <a16:creationId xmlns:a16="http://schemas.microsoft.com/office/drawing/2014/main" id="{923DB238-2F05-410B-9F8E-FC0077D716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40">
                <a:extLst>
                  <a:ext uri="{FF2B5EF4-FFF2-40B4-BE49-F238E27FC236}">
                    <a16:creationId xmlns:a16="http://schemas.microsoft.com/office/drawing/2014/main" id="{FE42EE6F-7F6A-4AB5-8C93-A3A2F86E3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41">
                <a:extLst>
                  <a:ext uri="{FF2B5EF4-FFF2-40B4-BE49-F238E27FC236}">
                    <a16:creationId xmlns:a16="http://schemas.microsoft.com/office/drawing/2014/main" id="{4F5A27BE-2992-48CD-A8C6-4A82C2F5D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42">
                <a:extLst>
                  <a:ext uri="{FF2B5EF4-FFF2-40B4-BE49-F238E27FC236}">
                    <a16:creationId xmlns:a16="http://schemas.microsoft.com/office/drawing/2014/main" id="{994E10FD-6B82-4532-951F-950829B69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43">
                <a:extLst>
                  <a:ext uri="{FF2B5EF4-FFF2-40B4-BE49-F238E27FC236}">
                    <a16:creationId xmlns:a16="http://schemas.microsoft.com/office/drawing/2014/main" id="{1D184760-5DD7-4592-B7D8-2C2EBE8A75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44">
                <a:extLst>
                  <a:ext uri="{FF2B5EF4-FFF2-40B4-BE49-F238E27FC236}">
                    <a16:creationId xmlns:a16="http://schemas.microsoft.com/office/drawing/2014/main" id="{B12EA51E-65F7-4387-96B3-01F695923A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45">
                <a:extLst>
                  <a:ext uri="{FF2B5EF4-FFF2-40B4-BE49-F238E27FC236}">
                    <a16:creationId xmlns:a16="http://schemas.microsoft.com/office/drawing/2014/main" id="{B5F12CF2-34AB-48FF-A43C-3927F959F4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46">
                <a:extLst>
                  <a:ext uri="{FF2B5EF4-FFF2-40B4-BE49-F238E27FC236}">
                    <a16:creationId xmlns:a16="http://schemas.microsoft.com/office/drawing/2014/main" id="{B5FAF010-B38E-4509-880C-C140CAC5C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47">
                <a:extLst>
                  <a:ext uri="{FF2B5EF4-FFF2-40B4-BE49-F238E27FC236}">
                    <a16:creationId xmlns:a16="http://schemas.microsoft.com/office/drawing/2014/main" id="{D8ABB0DA-34C1-4ED7-B341-9404A012E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48">
                <a:extLst>
                  <a:ext uri="{FF2B5EF4-FFF2-40B4-BE49-F238E27FC236}">
                    <a16:creationId xmlns:a16="http://schemas.microsoft.com/office/drawing/2014/main" id="{AF1D9DA4-BD63-43AB-AA6B-8EB73A61E8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49">
                <a:extLst>
                  <a:ext uri="{FF2B5EF4-FFF2-40B4-BE49-F238E27FC236}">
                    <a16:creationId xmlns:a16="http://schemas.microsoft.com/office/drawing/2014/main" id="{45FDB1C5-27AF-427F-B75A-FDFA8A2BC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50">
                <a:extLst>
                  <a:ext uri="{FF2B5EF4-FFF2-40B4-BE49-F238E27FC236}">
                    <a16:creationId xmlns:a16="http://schemas.microsoft.com/office/drawing/2014/main" id="{B9018629-3FD3-4C32-B0AB-6C77D9B94A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51">
                <a:extLst>
                  <a:ext uri="{FF2B5EF4-FFF2-40B4-BE49-F238E27FC236}">
                    <a16:creationId xmlns:a16="http://schemas.microsoft.com/office/drawing/2014/main" id="{66DB845F-6CDC-46AA-B3C0-EC2846C2A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52">
                <a:extLst>
                  <a:ext uri="{FF2B5EF4-FFF2-40B4-BE49-F238E27FC236}">
                    <a16:creationId xmlns:a16="http://schemas.microsoft.com/office/drawing/2014/main" id="{C63F80B7-69C4-46EB-BB4A-B5BA7663E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53">
                <a:extLst>
                  <a:ext uri="{FF2B5EF4-FFF2-40B4-BE49-F238E27FC236}">
                    <a16:creationId xmlns:a16="http://schemas.microsoft.com/office/drawing/2014/main" id="{B9B9822C-F242-4DBD-A93A-EAB58ECCA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54">
                <a:extLst>
                  <a:ext uri="{FF2B5EF4-FFF2-40B4-BE49-F238E27FC236}">
                    <a16:creationId xmlns:a16="http://schemas.microsoft.com/office/drawing/2014/main" id="{A6E9B417-3EF8-483F-B24F-D0E8B59BA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55">
                <a:extLst>
                  <a:ext uri="{FF2B5EF4-FFF2-40B4-BE49-F238E27FC236}">
                    <a16:creationId xmlns:a16="http://schemas.microsoft.com/office/drawing/2014/main" id="{330F5EE7-AB17-4774-8FF1-6C88F29A1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56">
                <a:extLst>
                  <a:ext uri="{FF2B5EF4-FFF2-40B4-BE49-F238E27FC236}">
                    <a16:creationId xmlns:a16="http://schemas.microsoft.com/office/drawing/2014/main" id="{40E1E111-2EB3-4E5A-B3D6-544D2AAB1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57">
                <a:extLst>
                  <a:ext uri="{FF2B5EF4-FFF2-40B4-BE49-F238E27FC236}">
                    <a16:creationId xmlns:a16="http://schemas.microsoft.com/office/drawing/2014/main" id="{7EFADBE2-E672-470E-8FC0-2A716AEE4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58">
                <a:extLst>
                  <a:ext uri="{FF2B5EF4-FFF2-40B4-BE49-F238E27FC236}">
                    <a16:creationId xmlns:a16="http://schemas.microsoft.com/office/drawing/2014/main" id="{198CB355-5E3F-40F9-AF96-B1B310367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59">
                <a:extLst>
                  <a:ext uri="{FF2B5EF4-FFF2-40B4-BE49-F238E27FC236}">
                    <a16:creationId xmlns:a16="http://schemas.microsoft.com/office/drawing/2014/main" id="{1EC4A09B-E1C8-408B-99CB-E99A827111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60">
                <a:extLst>
                  <a:ext uri="{FF2B5EF4-FFF2-40B4-BE49-F238E27FC236}">
                    <a16:creationId xmlns:a16="http://schemas.microsoft.com/office/drawing/2014/main" id="{4A3D5507-5AEE-4DD0-A05F-5DD50034FD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61">
                <a:extLst>
                  <a:ext uri="{FF2B5EF4-FFF2-40B4-BE49-F238E27FC236}">
                    <a16:creationId xmlns:a16="http://schemas.microsoft.com/office/drawing/2014/main" id="{C6CC0EAC-524F-4536-9041-35133CBDE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62">
                <a:extLst>
                  <a:ext uri="{FF2B5EF4-FFF2-40B4-BE49-F238E27FC236}">
                    <a16:creationId xmlns:a16="http://schemas.microsoft.com/office/drawing/2014/main" id="{E07BC807-3AF4-4E40-B85B-BE128CA4E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63">
                <a:extLst>
                  <a:ext uri="{FF2B5EF4-FFF2-40B4-BE49-F238E27FC236}">
                    <a16:creationId xmlns:a16="http://schemas.microsoft.com/office/drawing/2014/main" id="{8952BCE5-F95E-46B2-A222-AF56DB095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64">
                <a:extLst>
                  <a:ext uri="{FF2B5EF4-FFF2-40B4-BE49-F238E27FC236}">
                    <a16:creationId xmlns:a16="http://schemas.microsoft.com/office/drawing/2014/main" id="{E6E7A7AD-9575-4BAE-AD6F-2F70040EC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65">
                <a:extLst>
                  <a:ext uri="{FF2B5EF4-FFF2-40B4-BE49-F238E27FC236}">
                    <a16:creationId xmlns:a16="http://schemas.microsoft.com/office/drawing/2014/main" id="{44FD2E2C-5A85-4515-BC19-A4024CE31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66">
                <a:extLst>
                  <a:ext uri="{FF2B5EF4-FFF2-40B4-BE49-F238E27FC236}">
                    <a16:creationId xmlns:a16="http://schemas.microsoft.com/office/drawing/2014/main" id="{C4E42E85-6C53-4C2F-BC3F-22079DC6D2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67">
                <a:extLst>
                  <a:ext uri="{FF2B5EF4-FFF2-40B4-BE49-F238E27FC236}">
                    <a16:creationId xmlns:a16="http://schemas.microsoft.com/office/drawing/2014/main" id="{0E37AC5B-84D2-4FC6-BD4D-9DB396ECA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68">
                <a:extLst>
                  <a:ext uri="{FF2B5EF4-FFF2-40B4-BE49-F238E27FC236}">
                    <a16:creationId xmlns:a16="http://schemas.microsoft.com/office/drawing/2014/main" id="{E7D0A17D-0C07-466A-9462-7F0FE7970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69">
                <a:extLst>
                  <a:ext uri="{FF2B5EF4-FFF2-40B4-BE49-F238E27FC236}">
                    <a16:creationId xmlns:a16="http://schemas.microsoft.com/office/drawing/2014/main" id="{7F76F162-EE36-42AF-9379-C7BA751AD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70">
                <a:extLst>
                  <a:ext uri="{FF2B5EF4-FFF2-40B4-BE49-F238E27FC236}">
                    <a16:creationId xmlns:a16="http://schemas.microsoft.com/office/drawing/2014/main" id="{7B1C32DC-0077-454B-8BA4-86ED97940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71">
                <a:extLst>
                  <a:ext uri="{FF2B5EF4-FFF2-40B4-BE49-F238E27FC236}">
                    <a16:creationId xmlns:a16="http://schemas.microsoft.com/office/drawing/2014/main" id="{093F431A-EEDD-4072-ADD5-1316D7C7C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Rectangle 72">
                <a:extLst>
                  <a:ext uri="{FF2B5EF4-FFF2-40B4-BE49-F238E27FC236}">
                    <a16:creationId xmlns:a16="http://schemas.microsoft.com/office/drawing/2014/main" id="{D09182AF-6D70-4F52-B21F-1D880715C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Rectangle 73">
                <a:extLst>
                  <a:ext uri="{FF2B5EF4-FFF2-40B4-BE49-F238E27FC236}">
                    <a16:creationId xmlns:a16="http://schemas.microsoft.com/office/drawing/2014/main" id="{DE5CD569-C277-4FAE-A6F8-89A5C0ACC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74">
                <a:extLst>
                  <a:ext uri="{FF2B5EF4-FFF2-40B4-BE49-F238E27FC236}">
                    <a16:creationId xmlns:a16="http://schemas.microsoft.com/office/drawing/2014/main" id="{49E8F9B9-BED4-492A-B228-43131C309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Rectangle 75">
                <a:extLst>
                  <a:ext uri="{FF2B5EF4-FFF2-40B4-BE49-F238E27FC236}">
                    <a16:creationId xmlns:a16="http://schemas.microsoft.com/office/drawing/2014/main" id="{C71F3AE9-48C9-45ED-A496-3EECE54DF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Rectangle 76">
                <a:extLst>
                  <a:ext uri="{FF2B5EF4-FFF2-40B4-BE49-F238E27FC236}">
                    <a16:creationId xmlns:a16="http://schemas.microsoft.com/office/drawing/2014/main" id="{10439E1C-4EF7-496F-8C85-A55E3F7B3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Rectangle 77">
                <a:extLst>
                  <a:ext uri="{FF2B5EF4-FFF2-40B4-BE49-F238E27FC236}">
                    <a16:creationId xmlns:a16="http://schemas.microsoft.com/office/drawing/2014/main" id="{8801E07D-6B07-4A6B-AC28-3F2DD53DE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Rectangle 78">
                <a:extLst>
                  <a:ext uri="{FF2B5EF4-FFF2-40B4-BE49-F238E27FC236}">
                    <a16:creationId xmlns:a16="http://schemas.microsoft.com/office/drawing/2014/main" id="{F5157B46-E0AF-4A02-8C06-6A01FFAC6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Rectangle 79">
                <a:extLst>
                  <a:ext uri="{FF2B5EF4-FFF2-40B4-BE49-F238E27FC236}">
                    <a16:creationId xmlns:a16="http://schemas.microsoft.com/office/drawing/2014/main" id="{7081595A-525F-4A86-AF0F-9608BD8E4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Rectangle 80">
                <a:extLst>
                  <a:ext uri="{FF2B5EF4-FFF2-40B4-BE49-F238E27FC236}">
                    <a16:creationId xmlns:a16="http://schemas.microsoft.com/office/drawing/2014/main" id="{E99E9D63-C894-4D6C-99F4-1B26CE823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Rectangle 81">
                <a:extLst>
                  <a:ext uri="{FF2B5EF4-FFF2-40B4-BE49-F238E27FC236}">
                    <a16:creationId xmlns:a16="http://schemas.microsoft.com/office/drawing/2014/main" id="{82BA6E95-559A-43F5-8EF3-46036599F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82">
                <a:extLst>
                  <a:ext uri="{FF2B5EF4-FFF2-40B4-BE49-F238E27FC236}">
                    <a16:creationId xmlns:a16="http://schemas.microsoft.com/office/drawing/2014/main" id="{8BD63E05-3A13-4931-B243-E589279AB8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Rectangle 83">
                <a:extLst>
                  <a:ext uri="{FF2B5EF4-FFF2-40B4-BE49-F238E27FC236}">
                    <a16:creationId xmlns:a16="http://schemas.microsoft.com/office/drawing/2014/main" id="{1C88A72F-A6AD-4A46-9130-22CF50E76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Rectangle 84">
                <a:extLst>
                  <a:ext uri="{FF2B5EF4-FFF2-40B4-BE49-F238E27FC236}">
                    <a16:creationId xmlns:a16="http://schemas.microsoft.com/office/drawing/2014/main" id="{3B1A52EE-FD24-4810-AEDA-C3EDF1429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Rectangle 85">
                <a:extLst>
                  <a:ext uri="{FF2B5EF4-FFF2-40B4-BE49-F238E27FC236}">
                    <a16:creationId xmlns:a16="http://schemas.microsoft.com/office/drawing/2014/main" id="{427D26D3-02F6-4D60-BF28-CC1A5C2144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Rectangle 86">
                <a:extLst>
                  <a:ext uri="{FF2B5EF4-FFF2-40B4-BE49-F238E27FC236}">
                    <a16:creationId xmlns:a16="http://schemas.microsoft.com/office/drawing/2014/main" id="{FCABC112-A07F-4DBA-B819-6518DF92A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Rectangle 87">
                <a:extLst>
                  <a:ext uri="{FF2B5EF4-FFF2-40B4-BE49-F238E27FC236}">
                    <a16:creationId xmlns:a16="http://schemas.microsoft.com/office/drawing/2014/main" id="{A1537509-C5A5-4F8C-9AA8-142E4B6D8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Rectangle 88">
                <a:extLst>
                  <a:ext uri="{FF2B5EF4-FFF2-40B4-BE49-F238E27FC236}">
                    <a16:creationId xmlns:a16="http://schemas.microsoft.com/office/drawing/2014/main" id="{73CD07F1-51B4-4951-9A20-3F95C7BFE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Rectangle 89">
                <a:extLst>
                  <a:ext uri="{FF2B5EF4-FFF2-40B4-BE49-F238E27FC236}">
                    <a16:creationId xmlns:a16="http://schemas.microsoft.com/office/drawing/2014/main" id="{253FE6DB-F58A-4FAC-92CE-898D5A573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Rectangle 90">
                <a:extLst>
                  <a:ext uri="{FF2B5EF4-FFF2-40B4-BE49-F238E27FC236}">
                    <a16:creationId xmlns:a16="http://schemas.microsoft.com/office/drawing/2014/main" id="{9CA59CD6-6601-4922-BC7F-87491CBFB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Rectangle 91">
                <a:extLst>
                  <a:ext uri="{FF2B5EF4-FFF2-40B4-BE49-F238E27FC236}">
                    <a16:creationId xmlns:a16="http://schemas.microsoft.com/office/drawing/2014/main" id="{34052EB5-8BF0-483C-B806-3AEFF154A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Rectangle 92">
                <a:extLst>
                  <a:ext uri="{FF2B5EF4-FFF2-40B4-BE49-F238E27FC236}">
                    <a16:creationId xmlns:a16="http://schemas.microsoft.com/office/drawing/2014/main" id="{15A0B057-442F-4563-94FA-C8D5A2BAC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Rectangle 93">
                <a:extLst>
                  <a:ext uri="{FF2B5EF4-FFF2-40B4-BE49-F238E27FC236}">
                    <a16:creationId xmlns:a16="http://schemas.microsoft.com/office/drawing/2014/main" id="{0C3B984D-183A-43A4-BB00-FEB3E31CC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Rectangle 94">
                <a:extLst>
                  <a:ext uri="{FF2B5EF4-FFF2-40B4-BE49-F238E27FC236}">
                    <a16:creationId xmlns:a16="http://schemas.microsoft.com/office/drawing/2014/main" id="{2947BA28-6EB7-4191-B891-BF88E9295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Rectangle 95">
                <a:extLst>
                  <a:ext uri="{FF2B5EF4-FFF2-40B4-BE49-F238E27FC236}">
                    <a16:creationId xmlns:a16="http://schemas.microsoft.com/office/drawing/2014/main" id="{1D3387F5-BBDC-4A77-9659-1BDF312F1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Rectangle 96">
                <a:extLst>
                  <a:ext uri="{FF2B5EF4-FFF2-40B4-BE49-F238E27FC236}">
                    <a16:creationId xmlns:a16="http://schemas.microsoft.com/office/drawing/2014/main" id="{2DB8C78A-469B-4314-871A-18334DFE1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Rectangle 97">
                <a:extLst>
                  <a:ext uri="{FF2B5EF4-FFF2-40B4-BE49-F238E27FC236}">
                    <a16:creationId xmlns:a16="http://schemas.microsoft.com/office/drawing/2014/main" id="{C14F7AE1-D245-4B32-B9C9-0B513E895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98">
                <a:extLst>
                  <a:ext uri="{FF2B5EF4-FFF2-40B4-BE49-F238E27FC236}">
                    <a16:creationId xmlns:a16="http://schemas.microsoft.com/office/drawing/2014/main" id="{8154AC0D-CFD7-4045-9BB6-21F2B2A20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Rectangle 99">
                <a:extLst>
                  <a:ext uri="{FF2B5EF4-FFF2-40B4-BE49-F238E27FC236}">
                    <a16:creationId xmlns:a16="http://schemas.microsoft.com/office/drawing/2014/main" id="{7328AEEC-A0AF-4A1B-86EE-62D261439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Rectangle 100">
                <a:extLst>
                  <a:ext uri="{FF2B5EF4-FFF2-40B4-BE49-F238E27FC236}">
                    <a16:creationId xmlns:a16="http://schemas.microsoft.com/office/drawing/2014/main" id="{4D1053BD-FB43-4803-BC51-6833EF1E4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Rectangle 101">
                <a:extLst>
                  <a:ext uri="{FF2B5EF4-FFF2-40B4-BE49-F238E27FC236}">
                    <a16:creationId xmlns:a16="http://schemas.microsoft.com/office/drawing/2014/main" id="{413150BE-BE13-4798-852F-BC18DD9DB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Rectangle 102">
                <a:extLst>
                  <a:ext uri="{FF2B5EF4-FFF2-40B4-BE49-F238E27FC236}">
                    <a16:creationId xmlns:a16="http://schemas.microsoft.com/office/drawing/2014/main" id="{B445E2B8-4F26-41BA-86F6-7B658A55C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Rectangle 103">
                <a:extLst>
                  <a:ext uri="{FF2B5EF4-FFF2-40B4-BE49-F238E27FC236}">
                    <a16:creationId xmlns:a16="http://schemas.microsoft.com/office/drawing/2014/main" id="{8BA232D9-5913-4DC6-8600-D237A3D557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Rectangle 104">
                <a:extLst>
                  <a:ext uri="{FF2B5EF4-FFF2-40B4-BE49-F238E27FC236}">
                    <a16:creationId xmlns:a16="http://schemas.microsoft.com/office/drawing/2014/main" id="{F44640AD-2679-41E2-9FB9-B3F3CEBCD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Rectangle 105">
                <a:extLst>
                  <a:ext uri="{FF2B5EF4-FFF2-40B4-BE49-F238E27FC236}">
                    <a16:creationId xmlns:a16="http://schemas.microsoft.com/office/drawing/2014/main" id="{93061423-1C0F-4D35-AABA-E505C49944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Rectangle 106">
                <a:extLst>
                  <a:ext uri="{FF2B5EF4-FFF2-40B4-BE49-F238E27FC236}">
                    <a16:creationId xmlns:a16="http://schemas.microsoft.com/office/drawing/2014/main" id="{F79ADA01-82F3-4A29-A0F8-344E4B812C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Rectangle 107">
                <a:extLst>
                  <a:ext uri="{FF2B5EF4-FFF2-40B4-BE49-F238E27FC236}">
                    <a16:creationId xmlns:a16="http://schemas.microsoft.com/office/drawing/2014/main" id="{9C1A2E43-896F-4E93-8CEF-13C651C23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Rectangle 108">
                <a:extLst>
                  <a:ext uri="{FF2B5EF4-FFF2-40B4-BE49-F238E27FC236}">
                    <a16:creationId xmlns:a16="http://schemas.microsoft.com/office/drawing/2014/main" id="{CC9D39F9-273A-4AE3-90F2-FEE9BB5F0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Rectangle 109">
                <a:extLst>
                  <a:ext uri="{FF2B5EF4-FFF2-40B4-BE49-F238E27FC236}">
                    <a16:creationId xmlns:a16="http://schemas.microsoft.com/office/drawing/2014/main" id="{39832E45-A7B6-44E9-A4A2-29229BBE9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Rectangle 110">
                <a:extLst>
                  <a:ext uri="{FF2B5EF4-FFF2-40B4-BE49-F238E27FC236}">
                    <a16:creationId xmlns:a16="http://schemas.microsoft.com/office/drawing/2014/main" id="{2FDD7608-E31E-41C6-9C40-B2DECD333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Rectangle 111">
                <a:extLst>
                  <a:ext uri="{FF2B5EF4-FFF2-40B4-BE49-F238E27FC236}">
                    <a16:creationId xmlns:a16="http://schemas.microsoft.com/office/drawing/2014/main" id="{4FD8F864-753D-4E6F-B59A-0DA417D93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Rectangle 112">
                <a:extLst>
                  <a:ext uri="{FF2B5EF4-FFF2-40B4-BE49-F238E27FC236}">
                    <a16:creationId xmlns:a16="http://schemas.microsoft.com/office/drawing/2014/main" id="{F953D790-6488-491A-A3E3-3CBB1D136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Rectangle 113">
                <a:extLst>
                  <a:ext uri="{FF2B5EF4-FFF2-40B4-BE49-F238E27FC236}">
                    <a16:creationId xmlns:a16="http://schemas.microsoft.com/office/drawing/2014/main" id="{65131FA3-2A65-4C4C-9014-7207BDDBE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Rectangle 114">
                <a:extLst>
                  <a:ext uri="{FF2B5EF4-FFF2-40B4-BE49-F238E27FC236}">
                    <a16:creationId xmlns:a16="http://schemas.microsoft.com/office/drawing/2014/main" id="{22FC6E7A-7A7C-4869-82E0-DF806BEA2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Rectangle 115">
                <a:extLst>
                  <a:ext uri="{FF2B5EF4-FFF2-40B4-BE49-F238E27FC236}">
                    <a16:creationId xmlns:a16="http://schemas.microsoft.com/office/drawing/2014/main" id="{F1CD546F-1D7A-4F8D-9633-B53F69F7B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Rectangle 116">
                <a:extLst>
                  <a:ext uri="{FF2B5EF4-FFF2-40B4-BE49-F238E27FC236}">
                    <a16:creationId xmlns:a16="http://schemas.microsoft.com/office/drawing/2014/main" id="{D756B92D-65CE-4278-BA76-ED55EAA04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Rectangle 117">
                <a:extLst>
                  <a:ext uri="{FF2B5EF4-FFF2-40B4-BE49-F238E27FC236}">
                    <a16:creationId xmlns:a16="http://schemas.microsoft.com/office/drawing/2014/main" id="{6A081672-7C30-471C-B8D9-C4081A9E8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Rectangle 118">
                <a:extLst>
                  <a:ext uri="{FF2B5EF4-FFF2-40B4-BE49-F238E27FC236}">
                    <a16:creationId xmlns:a16="http://schemas.microsoft.com/office/drawing/2014/main" id="{59B577C8-5513-4177-9240-7B74A0808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Rectangle 119">
                <a:extLst>
                  <a:ext uri="{FF2B5EF4-FFF2-40B4-BE49-F238E27FC236}">
                    <a16:creationId xmlns:a16="http://schemas.microsoft.com/office/drawing/2014/main" id="{9ADA370F-3288-42D3-A018-2F3C010FE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Rectangle 120">
                <a:extLst>
                  <a:ext uri="{FF2B5EF4-FFF2-40B4-BE49-F238E27FC236}">
                    <a16:creationId xmlns:a16="http://schemas.microsoft.com/office/drawing/2014/main" id="{ACDA321E-E229-486A-BEF1-FD67BFF09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Rectangle 121">
                <a:extLst>
                  <a:ext uri="{FF2B5EF4-FFF2-40B4-BE49-F238E27FC236}">
                    <a16:creationId xmlns:a16="http://schemas.microsoft.com/office/drawing/2014/main" id="{0DDCD0B4-9F00-4E77-8696-80C483474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Rectangle 122">
                <a:extLst>
                  <a:ext uri="{FF2B5EF4-FFF2-40B4-BE49-F238E27FC236}">
                    <a16:creationId xmlns:a16="http://schemas.microsoft.com/office/drawing/2014/main" id="{4259CC2A-E747-4774-A739-D80669CE9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Rectangle 123">
                <a:extLst>
                  <a:ext uri="{FF2B5EF4-FFF2-40B4-BE49-F238E27FC236}">
                    <a16:creationId xmlns:a16="http://schemas.microsoft.com/office/drawing/2014/main" id="{358135A1-421F-4CE5-9645-46B2806807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Rectangle 124">
                <a:extLst>
                  <a:ext uri="{FF2B5EF4-FFF2-40B4-BE49-F238E27FC236}">
                    <a16:creationId xmlns:a16="http://schemas.microsoft.com/office/drawing/2014/main" id="{6C747254-7D62-4AE2-9403-77FC8AB3F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Rectangle 125">
                <a:extLst>
                  <a:ext uri="{FF2B5EF4-FFF2-40B4-BE49-F238E27FC236}">
                    <a16:creationId xmlns:a16="http://schemas.microsoft.com/office/drawing/2014/main" id="{FACDA21F-7C95-49E8-8BA3-92BA8D9E6B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Rectangle 126">
                <a:extLst>
                  <a:ext uri="{FF2B5EF4-FFF2-40B4-BE49-F238E27FC236}">
                    <a16:creationId xmlns:a16="http://schemas.microsoft.com/office/drawing/2014/main" id="{650C1C37-AD02-4D8B-8233-3EDEF6829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Rectangle 127">
                <a:extLst>
                  <a:ext uri="{FF2B5EF4-FFF2-40B4-BE49-F238E27FC236}">
                    <a16:creationId xmlns:a16="http://schemas.microsoft.com/office/drawing/2014/main" id="{A71570D2-BF02-4275-82AC-81B9493B0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Rectangle 128">
                <a:extLst>
                  <a:ext uri="{FF2B5EF4-FFF2-40B4-BE49-F238E27FC236}">
                    <a16:creationId xmlns:a16="http://schemas.microsoft.com/office/drawing/2014/main" id="{32BBD316-F66F-4A77-905F-F7AEDF40B7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" name="Rectangle 129">
                <a:extLst>
                  <a:ext uri="{FF2B5EF4-FFF2-40B4-BE49-F238E27FC236}">
                    <a16:creationId xmlns:a16="http://schemas.microsoft.com/office/drawing/2014/main" id="{0C7385AB-158A-4DD4-A436-491117283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Rectangle 130">
                <a:extLst>
                  <a:ext uri="{FF2B5EF4-FFF2-40B4-BE49-F238E27FC236}">
                    <a16:creationId xmlns:a16="http://schemas.microsoft.com/office/drawing/2014/main" id="{4EFCB58E-F074-469F-AF28-9479E5046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Rectangle 131">
                <a:extLst>
                  <a:ext uri="{FF2B5EF4-FFF2-40B4-BE49-F238E27FC236}">
                    <a16:creationId xmlns:a16="http://schemas.microsoft.com/office/drawing/2014/main" id="{DBD78A02-9A9F-4E06-9FB7-3DEC292B8D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Rectangle 132">
                <a:extLst>
                  <a:ext uri="{FF2B5EF4-FFF2-40B4-BE49-F238E27FC236}">
                    <a16:creationId xmlns:a16="http://schemas.microsoft.com/office/drawing/2014/main" id="{404A65D3-9B2C-42DB-A9E5-9160E3C63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" name="Rectangle 133">
                <a:extLst>
                  <a:ext uri="{FF2B5EF4-FFF2-40B4-BE49-F238E27FC236}">
                    <a16:creationId xmlns:a16="http://schemas.microsoft.com/office/drawing/2014/main" id="{08991167-8557-4B3B-A4E0-C5F245478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Rectangle 134">
                <a:extLst>
                  <a:ext uri="{FF2B5EF4-FFF2-40B4-BE49-F238E27FC236}">
                    <a16:creationId xmlns:a16="http://schemas.microsoft.com/office/drawing/2014/main" id="{C0F7CA55-CCEA-4501-A4FD-56E61B08D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Rectangle 135">
                <a:extLst>
                  <a:ext uri="{FF2B5EF4-FFF2-40B4-BE49-F238E27FC236}">
                    <a16:creationId xmlns:a16="http://schemas.microsoft.com/office/drawing/2014/main" id="{BB001571-24C1-4B01-B039-BA4003466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" name="Rectangle 136">
                <a:extLst>
                  <a:ext uri="{FF2B5EF4-FFF2-40B4-BE49-F238E27FC236}">
                    <a16:creationId xmlns:a16="http://schemas.microsoft.com/office/drawing/2014/main" id="{B97B970B-C22F-4294-810B-939AB8732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Rectangle 137">
                <a:extLst>
                  <a:ext uri="{FF2B5EF4-FFF2-40B4-BE49-F238E27FC236}">
                    <a16:creationId xmlns:a16="http://schemas.microsoft.com/office/drawing/2014/main" id="{0FFAC0FD-F230-4152-8C6C-D265FED23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" name="Rectangle 138">
                <a:extLst>
                  <a:ext uri="{FF2B5EF4-FFF2-40B4-BE49-F238E27FC236}">
                    <a16:creationId xmlns:a16="http://schemas.microsoft.com/office/drawing/2014/main" id="{FE32C53C-A39C-497A-BF04-10CC6AE47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Rectangle 139">
                <a:extLst>
                  <a:ext uri="{FF2B5EF4-FFF2-40B4-BE49-F238E27FC236}">
                    <a16:creationId xmlns:a16="http://schemas.microsoft.com/office/drawing/2014/main" id="{337A0DB2-A68E-4F8C-97F2-8841D8E1D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" name="Rectangle 140">
                <a:extLst>
                  <a:ext uri="{FF2B5EF4-FFF2-40B4-BE49-F238E27FC236}">
                    <a16:creationId xmlns:a16="http://schemas.microsoft.com/office/drawing/2014/main" id="{70E46428-75D2-40B6-8205-4BD6B5103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Rectangle 141">
                <a:extLst>
                  <a:ext uri="{FF2B5EF4-FFF2-40B4-BE49-F238E27FC236}">
                    <a16:creationId xmlns:a16="http://schemas.microsoft.com/office/drawing/2014/main" id="{2A64F42D-833E-4D17-B2F2-5D7E1F7C1F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" name="Rectangle 142">
                <a:extLst>
                  <a:ext uri="{FF2B5EF4-FFF2-40B4-BE49-F238E27FC236}">
                    <a16:creationId xmlns:a16="http://schemas.microsoft.com/office/drawing/2014/main" id="{FE4F666D-D8C9-4E1D-8970-F2E2087F52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Rectangle 143">
                <a:extLst>
                  <a:ext uri="{FF2B5EF4-FFF2-40B4-BE49-F238E27FC236}">
                    <a16:creationId xmlns:a16="http://schemas.microsoft.com/office/drawing/2014/main" id="{5021C23C-7F55-4E18-8810-643E9340F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" name="Rectangle 144">
                <a:extLst>
                  <a:ext uri="{FF2B5EF4-FFF2-40B4-BE49-F238E27FC236}">
                    <a16:creationId xmlns:a16="http://schemas.microsoft.com/office/drawing/2014/main" id="{08B525FA-60BE-474C-9EAC-68A99D0CC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Rectangle 145">
                <a:extLst>
                  <a:ext uri="{FF2B5EF4-FFF2-40B4-BE49-F238E27FC236}">
                    <a16:creationId xmlns:a16="http://schemas.microsoft.com/office/drawing/2014/main" id="{10F728CE-3D66-413F-92DE-C018E82B2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Rectangle 146">
                <a:extLst>
                  <a:ext uri="{FF2B5EF4-FFF2-40B4-BE49-F238E27FC236}">
                    <a16:creationId xmlns:a16="http://schemas.microsoft.com/office/drawing/2014/main" id="{602ED7AB-79CB-49EB-B6AC-3DABB89D0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Rectangle 147">
                <a:extLst>
                  <a:ext uri="{FF2B5EF4-FFF2-40B4-BE49-F238E27FC236}">
                    <a16:creationId xmlns:a16="http://schemas.microsoft.com/office/drawing/2014/main" id="{4201D7A0-C436-4B4E-9FAC-B1BBD9795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Rectangle 148">
                <a:extLst>
                  <a:ext uri="{FF2B5EF4-FFF2-40B4-BE49-F238E27FC236}">
                    <a16:creationId xmlns:a16="http://schemas.microsoft.com/office/drawing/2014/main" id="{1BE4AB9C-00DF-4067-BB7F-326FC85C8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Rectangle 149">
                <a:extLst>
                  <a:ext uri="{FF2B5EF4-FFF2-40B4-BE49-F238E27FC236}">
                    <a16:creationId xmlns:a16="http://schemas.microsoft.com/office/drawing/2014/main" id="{5A9675DC-6224-4374-86EB-363C89D953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Rectangle 150">
                <a:extLst>
                  <a:ext uri="{FF2B5EF4-FFF2-40B4-BE49-F238E27FC236}">
                    <a16:creationId xmlns:a16="http://schemas.microsoft.com/office/drawing/2014/main" id="{0BD85A19-FBB7-4865-8120-D153B0B38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Rectangle 151">
                <a:extLst>
                  <a:ext uri="{FF2B5EF4-FFF2-40B4-BE49-F238E27FC236}">
                    <a16:creationId xmlns:a16="http://schemas.microsoft.com/office/drawing/2014/main" id="{94E93AA2-4722-42A2-92DD-B9C4CA48F2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Rectangle 152">
                <a:extLst>
                  <a:ext uri="{FF2B5EF4-FFF2-40B4-BE49-F238E27FC236}">
                    <a16:creationId xmlns:a16="http://schemas.microsoft.com/office/drawing/2014/main" id="{DD6F40DF-0740-4B15-84E7-92EC05938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Rectangle 153">
                <a:extLst>
                  <a:ext uri="{FF2B5EF4-FFF2-40B4-BE49-F238E27FC236}">
                    <a16:creationId xmlns:a16="http://schemas.microsoft.com/office/drawing/2014/main" id="{7656D6C6-CBFE-4EF2-98F5-B87F6537F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" name="Rectangle 154">
                <a:extLst>
                  <a:ext uri="{FF2B5EF4-FFF2-40B4-BE49-F238E27FC236}">
                    <a16:creationId xmlns:a16="http://schemas.microsoft.com/office/drawing/2014/main" id="{E6A928F2-6CF0-46E6-B29E-C60895438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" name="Rectangle 155">
                <a:extLst>
                  <a:ext uri="{FF2B5EF4-FFF2-40B4-BE49-F238E27FC236}">
                    <a16:creationId xmlns:a16="http://schemas.microsoft.com/office/drawing/2014/main" id="{21753697-D32D-45D3-BEF1-10B0CFD5A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Rectangle 156">
                <a:extLst>
                  <a:ext uri="{FF2B5EF4-FFF2-40B4-BE49-F238E27FC236}">
                    <a16:creationId xmlns:a16="http://schemas.microsoft.com/office/drawing/2014/main" id="{8BD2D023-A051-4857-A791-B5F7C918B9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Rectangle 157">
                <a:extLst>
                  <a:ext uri="{FF2B5EF4-FFF2-40B4-BE49-F238E27FC236}">
                    <a16:creationId xmlns:a16="http://schemas.microsoft.com/office/drawing/2014/main" id="{537A9B4C-81E3-4F32-8259-A49C0EB6F5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" name="Rectangle 158">
                <a:extLst>
                  <a:ext uri="{FF2B5EF4-FFF2-40B4-BE49-F238E27FC236}">
                    <a16:creationId xmlns:a16="http://schemas.microsoft.com/office/drawing/2014/main" id="{BABFF4C1-13B1-40C3-BC88-2676FED628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" name="Rectangle 159">
                <a:extLst>
                  <a:ext uri="{FF2B5EF4-FFF2-40B4-BE49-F238E27FC236}">
                    <a16:creationId xmlns:a16="http://schemas.microsoft.com/office/drawing/2014/main" id="{4BB2AA19-8C81-4C00-A4BC-76550A336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Rectangle 160">
                <a:extLst>
                  <a:ext uri="{FF2B5EF4-FFF2-40B4-BE49-F238E27FC236}">
                    <a16:creationId xmlns:a16="http://schemas.microsoft.com/office/drawing/2014/main" id="{0766E185-B554-4BF7-87A9-DD377545F2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" name="Rectangle 161">
                <a:extLst>
                  <a:ext uri="{FF2B5EF4-FFF2-40B4-BE49-F238E27FC236}">
                    <a16:creationId xmlns:a16="http://schemas.microsoft.com/office/drawing/2014/main" id="{2178157C-09EF-40A5-8C5F-7F960A703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" name="Rectangle 162">
                <a:extLst>
                  <a:ext uri="{FF2B5EF4-FFF2-40B4-BE49-F238E27FC236}">
                    <a16:creationId xmlns:a16="http://schemas.microsoft.com/office/drawing/2014/main" id="{740BD606-8292-4B3F-92AD-4EB49187E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Rectangle 163">
                <a:extLst>
                  <a:ext uri="{FF2B5EF4-FFF2-40B4-BE49-F238E27FC236}">
                    <a16:creationId xmlns:a16="http://schemas.microsoft.com/office/drawing/2014/main" id="{EF7F4934-071F-4EF9-A095-2AAF295D9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Rectangle 164">
                <a:extLst>
                  <a:ext uri="{FF2B5EF4-FFF2-40B4-BE49-F238E27FC236}">
                    <a16:creationId xmlns:a16="http://schemas.microsoft.com/office/drawing/2014/main" id="{D9C3408A-2DAD-4A4A-A93C-B0DDCB362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Rectangle 165">
                <a:extLst>
                  <a:ext uri="{FF2B5EF4-FFF2-40B4-BE49-F238E27FC236}">
                    <a16:creationId xmlns:a16="http://schemas.microsoft.com/office/drawing/2014/main" id="{6BEA6566-AE64-4428-BCEF-5382566E7A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Rectangle 166">
                <a:extLst>
                  <a:ext uri="{FF2B5EF4-FFF2-40B4-BE49-F238E27FC236}">
                    <a16:creationId xmlns:a16="http://schemas.microsoft.com/office/drawing/2014/main" id="{8BF940E6-36E0-4338-98D5-0FD49FA5C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167">
                <a:extLst>
                  <a:ext uri="{FF2B5EF4-FFF2-40B4-BE49-F238E27FC236}">
                    <a16:creationId xmlns:a16="http://schemas.microsoft.com/office/drawing/2014/main" id="{82E6CC17-98F5-4B12-B3B3-C7B1C0AE9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Rectangle 168">
                <a:extLst>
                  <a:ext uri="{FF2B5EF4-FFF2-40B4-BE49-F238E27FC236}">
                    <a16:creationId xmlns:a16="http://schemas.microsoft.com/office/drawing/2014/main" id="{5E9A6AA4-5E54-4A0B-9B36-88FCC050B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169">
                <a:extLst>
                  <a:ext uri="{FF2B5EF4-FFF2-40B4-BE49-F238E27FC236}">
                    <a16:creationId xmlns:a16="http://schemas.microsoft.com/office/drawing/2014/main" id="{0060EF04-595A-4294-95D5-15E9F5CF2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Rectangle 170">
                <a:extLst>
                  <a:ext uri="{FF2B5EF4-FFF2-40B4-BE49-F238E27FC236}">
                    <a16:creationId xmlns:a16="http://schemas.microsoft.com/office/drawing/2014/main" id="{0570F232-1A55-45BE-9B56-F9705D90D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171">
                <a:extLst>
                  <a:ext uri="{FF2B5EF4-FFF2-40B4-BE49-F238E27FC236}">
                    <a16:creationId xmlns:a16="http://schemas.microsoft.com/office/drawing/2014/main" id="{98CD61A9-9776-43C4-BA2E-33A6C08BD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Rectangle 172">
                <a:extLst>
                  <a:ext uri="{FF2B5EF4-FFF2-40B4-BE49-F238E27FC236}">
                    <a16:creationId xmlns:a16="http://schemas.microsoft.com/office/drawing/2014/main" id="{0B9C5ACC-C4D9-47F0-8A39-75C9535CB1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Rectangle 173">
                <a:extLst>
                  <a:ext uri="{FF2B5EF4-FFF2-40B4-BE49-F238E27FC236}">
                    <a16:creationId xmlns:a16="http://schemas.microsoft.com/office/drawing/2014/main" id="{361FE562-3DF7-418C-ABDF-48CFC7BB9D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Rectangle 174">
                <a:extLst>
                  <a:ext uri="{FF2B5EF4-FFF2-40B4-BE49-F238E27FC236}">
                    <a16:creationId xmlns:a16="http://schemas.microsoft.com/office/drawing/2014/main" id="{01E87542-E411-45FC-A755-B6E0F2B09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Rectangle 175">
                <a:extLst>
                  <a:ext uri="{FF2B5EF4-FFF2-40B4-BE49-F238E27FC236}">
                    <a16:creationId xmlns:a16="http://schemas.microsoft.com/office/drawing/2014/main" id="{E83A6379-E2AE-4F73-8A3E-FD0484954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Rectangle 176">
                <a:extLst>
                  <a:ext uri="{FF2B5EF4-FFF2-40B4-BE49-F238E27FC236}">
                    <a16:creationId xmlns:a16="http://schemas.microsoft.com/office/drawing/2014/main" id="{03F5A8B3-109C-4A11-B08A-174D89617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Rectangle 177">
                <a:extLst>
                  <a:ext uri="{FF2B5EF4-FFF2-40B4-BE49-F238E27FC236}">
                    <a16:creationId xmlns:a16="http://schemas.microsoft.com/office/drawing/2014/main" id="{00C98506-F623-4CD6-BC74-85ECE5814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Rectangle 178">
                <a:extLst>
                  <a:ext uri="{FF2B5EF4-FFF2-40B4-BE49-F238E27FC236}">
                    <a16:creationId xmlns:a16="http://schemas.microsoft.com/office/drawing/2014/main" id="{928860E3-0EB0-445A-80CB-82E86AFC5D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Rectangle 179">
                <a:extLst>
                  <a:ext uri="{FF2B5EF4-FFF2-40B4-BE49-F238E27FC236}">
                    <a16:creationId xmlns:a16="http://schemas.microsoft.com/office/drawing/2014/main" id="{4C31BD7D-1F6C-47EA-A7BF-03977D2FE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Rectangle 180">
                <a:extLst>
                  <a:ext uri="{FF2B5EF4-FFF2-40B4-BE49-F238E27FC236}">
                    <a16:creationId xmlns:a16="http://schemas.microsoft.com/office/drawing/2014/main" id="{4800C1AE-8078-44B3-AD7F-526C2BA53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Rectangle 181">
                <a:extLst>
                  <a:ext uri="{FF2B5EF4-FFF2-40B4-BE49-F238E27FC236}">
                    <a16:creationId xmlns:a16="http://schemas.microsoft.com/office/drawing/2014/main" id="{53301439-B547-47E4-BAAA-D14033984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182">
                <a:extLst>
                  <a:ext uri="{FF2B5EF4-FFF2-40B4-BE49-F238E27FC236}">
                    <a16:creationId xmlns:a16="http://schemas.microsoft.com/office/drawing/2014/main" id="{79272C1C-B311-4302-AC1C-B0C5D004C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183">
                <a:extLst>
                  <a:ext uri="{FF2B5EF4-FFF2-40B4-BE49-F238E27FC236}">
                    <a16:creationId xmlns:a16="http://schemas.microsoft.com/office/drawing/2014/main" id="{8901B32B-2497-4C84-B832-28ED6EAD9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Rectangle 184">
                <a:extLst>
                  <a:ext uri="{FF2B5EF4-FFF2-40B4-BE49-F238E27FC236}">
                    <a16:creationId xmlns:a16="http://schemas.microsoft.com/office/drawing/2014/main" id="{8C0F3B6A-92DB-403E-A68E-ECA097910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Rectangle 185">
                <a:extLst>
                  <a:ext uri="{FF2B5EF4-FFF2-40B4-BE49-F238E27FC236}">
                    <a16:creationId xmlns:a16="http://schemas.microsoft.com/office/drawing/2014/main" id="{6D942807-C1AA-42D4-A800-D0977C8AEC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Rectangle 186">
                <a:extLst>
                  <a:ext uri="{FF2B5EF4-FFF2-40B4-BE49-F238E27FC236}">
                    <a16:creationId xmlns:a16="http://schemas.microsoft.com/office/drawing/2014/main" id="{8BA9464E-C6DC-47C4-A4D2-BD03A1126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" name="Rectangle 187">
                <a:extLst>
                  <a:ext uri="{FF2B5EF4-FFF2-40B4-BE49-F238E27FC236}">
                    <a16:creationId xmlns:a16="http://schemas.microsoft.com/office/drawing/2014/main" id="{9F39FE40-D7BB-444F-A16E-6D0036290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Rectangle 188">
                <a:extLst>
                  <a:ext uri="{FF2B5EF4-FFF2-40B4-BE49-F238E27FC236}">
                    <a16:creationId xmlns:a16="http://schemas.microsoft.com/office/drawing/2014/main" id="{59E67128-61EA-4B25-AB3B-D5C02CFBD5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189">
                <a:extLst>
                  <a:ext uri="{FF2B5EF4-FFF2-40B4-BE49-F238E27FC236}">
                    <a16:creationId xmlns:a16="http://schemas.microsoft.com/office/drawing/2014/main" id="{61F6308D-CD83-4A7A-8E5A-6A55479A9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190">
                <a:extLst>
                  <a:ext uri="{FF2B5EF4-FFF2-40B4-BE49-F238E27FC236}">
                    <a16:creationId xmlns:a16="http://schemas.microsoft.com/office/drawing/2014/main" id="{408EDF3F-C3BF-4A74-9798-9EED3E3F8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Rectangle 191">
                <a:extLst>
                  <a:ext uri="{FF2B5EF4-FFF2-40B4-BE49-F238E27FC236}">
                    <a16:creationId xmlns:a16="http://schemas.microsoft.com/office/drawing/2014/main" id="{0DC7E6EE-2497-4AF0-88A2-A468C82C6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192">
                <a:extLst>
                  <a:ext uri="{FF2B5EF4-FFF2-40B4-BE49-F238E27FC236}">
                    <a16:creationId xmlns:a16="http://schemas.microsoft.com/office/drawing/2014/main" id="{41BAE765-1FF5-411F-B286-329A84A58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Rectangle 193">
                <a:extLst>
                  <a:ext uri="{FF2B5EF4-FFF2-40B4-BE49-F238E27FC236}">
                    <a16:creationId xmlns:a16="http://schemas.microsoft.com/office/drawing/2014/main" id="{F9F4DE97-4223-46E6-BB5B-3DA2DC157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Rectangle 194">
                <a:extLst>
                  <a:ext uri="{FF2B5EF4-FFF2-40B4-BE49-F238E27FC236}">
                    <a16:creationId xmlns:a16="http://schemas.microsoft.com/office/drawing/2014/main" id="{D476AA23-1242-4B43-AA82-38353ABC27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Rectangle 195">
                <a:extLst>
                  <a:ext uri="{FF2B5EF4-FFF2-40B4-BE49-F238E27FC236}">
                    <a16:creationId xmlns:a16="http://schemas.microsoft.com/office/drawing/2014/main" id="{92A87866-0BE6-4820-B6B2-DB7AA7E04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" name="Rectangle 196">
                <a:extLst>
                  <a:ext uri="{FF2B5EF4-FFF2-40B4-BE49-F238E27FC236}">
                    <a16:creationId xmlns:a16="http://schemas.microsoft.com/office/drawing/2014/main" id="{EFE44271-6066-431A-9779-741A25AB8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Rectangle 197">
                <a:extLst>
                  <a:ext uri="{FF2B5EF4-FFF2-40B4-BE49-F238E27FC236}">
                    <a16:creationId xmlns:a16="http://schemas.microsoft.com/office/drawing/2014/main" id="{96716477-ECDA-4F97-9D87-31BA96E6C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Rectangle 198">
                <a:extLst>
                  <a:ext uri="{FF2B5EF4-FFF2-40B4-BE49-F238E27FC236}">
                    <a16:creationId xmlns:a16="http://schemas.microsoft.com/office/drawing/2014/main" id="{42545A58-362F-41DE-B529-C8B41EA969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Rectangle 199">
                <a:extLst>
                  <a:ext uri="{FF2B5EF4-FFF2-40B4-BE49-F238E27FC236}">
                    <a16:creationId xmlns:a16="http://schemas.microsoft.com/office/drawing/2014/main" id="{3A05AEB1-4B2C-49C3-83E7-F71246E8A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200">
                <a:extLst>
                  <a:ext uri="{FF2B5EF4-FFF2-40B4-BE49-F238E27FC236}">
                    <a16:creationId xmlns:a16="http://schemas.microsoft.com/office/drawing/2014/main" id="{E0CCA3B1-559D-4A74-A38C-68C3FE57E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Rectangle 201">
                <a:extLst>
                  <a:ext uri="{FF2B5EF4-FFF2-40B4-BE49-F238E27FC236}">
                    <a16:creationId xmlns:a16="http://schemas.microsoft.com/office/drawing/2014/main" id="{B9C471E5-6C7F-4E83-9C1E-DE017C02C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Rectangle 202">
                <a:extLst>
                  <a:ext uri="{FF2B5EF4-FFF2-40B4-BE49-F238E27FC236}">
                    <a16:creationId xmlns:a16="http://schemas.microsoft.com/office/drawing/2014/main" id="{A8BC0C63-9256-4039-BFA5-64A5E60F7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" name="Rectangle 203">
                <a:extLst>
                  <a:ext uri="{FF2B5EF4-FFF2-40B4-BE49-F238E27FC236}">
                    <a16:creationId xmlns:a16="http://schemas.microsoft.com/office/drawing/2014/main" id="{A083602D-8895-4897-94C4-2F30794CD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" name="Rectangle 204">
                <a:extLst>
                  <a:ext uri="{FF2B5EF4-FFF2-40B4-BE49-F238E27FC236}">
                    <a16:creationId xmlns:a16="http://schemas.microsoft.com/office/drawing/2014/main" id="{1B12B3AC-A3EB-47F0-A3B2-A936F7BE0E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205">
                <a:extLst>
                  <a:ext uri="{FF2B5EF4-FFF2-40B4-BE49-F238E27FC236}">
                    <a16:creationId xmlns:a16="http://schemas.microsoft.com/office/drawing/2014/main" id="{58F54692-4001-4540-B46D-B89AF89F6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" name="Rectangle 206">
                <a:extLst>
                  <a:ext uri="{FF2B5EF4-FFF2-40B4-BE49-F238E27FC236}">
                    <a16:creationId xmlns:a16="http://schemas.microsoft.com/office/drawing/2014/main" id="{356B3A73-9256-4A0D-8FF9-1AA3015EB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" name="Rectangle 207">
                <a:extLst>
                  <a:ext uri="{FF2B5EF4-FFF2-40B4-BE49-F238E27FC236}">
                    <a16:creationId xmlns:a16="http://schemas.microsoft.com/office/drawing/2014/main" id="{745B71C2-5DC4-476D-BDDB-8CAC659115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Rectangle 208">
                <a:extLst>
                  <a:ext uri="{FF2B5EF4-FFF2-40B4-BE49-F238E27FC236}">
                    <a16:creationId xmlns:a16="http://schemas.microsoft.com/office/drawing/2014/main" id="{D297534B-2D3E-49CE-A001-BD12A8ABC1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Rectangle 209">
                <a:extLst>
                  <a:ext uri="{FF2B5EF4-FFF2-40B4-BE49-F238E27FC236}">
                    <a16:creationId xmlns:a16="http://schemas.microsoft.com/office/drawing/2014/main" id="{BA26A8D8-5E8B-49A5-87B9-2525A5204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Rectangle 210">
                <a:extLst>
                  <a:ext uri="{FF2B5EF4-FFF2-40B4-BE49-F238E27FC236}">
                    <a16:creationId xmlns:a16="http://schemas.microsoft.com/office/drawing/2014/main" id="{649512CD-0445-4C4B-BC32-2CD91CE8A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Rectangle 211">
                <a:extLst>
                  <a:ext uri="{FF2B5EF4-FFF2-40B4-BE49-F238E27FC236}">
                    <a16:creationId xmlns:a16="http://schemas.microsoft.com/office/drawing/2014/main" id="{2BC4A85A-F9AA-411B-AEB2-17F5588CF1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Rectangle 212">
                <a:extLst>
                  <a:ext uri="{FF2B5EF4-FFF2-40B4-BE49-F238E27FC236}">
                    <a16:creationId xmlns:a16="http://schemas.microsoft.com/office/drawing/2014/main" id="{86760796-4BB5-451F-9D27-CB5CFA0A0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Rectangle 213">
                <a:extLst>
                  <a:ext uri="{FF2B5EF4-FFF2-40B4-BE49-F238E27FC236}">
                    <a16:creationId xmlns:a16="http://schemas.microsoft.com/office/drawing/2014/main" id="{84C0FF74-16A3-4540-8DF1-7614AAC93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Rectangle 214">
                <a:extLst>
                  <a:ext uri="{FF2B5EF4-FFF2-40B4-BE49-F238E27FC236}">
                    <a16:creationId xmlns:a16="http://schemas.microsoft.com/office/drawing/2014/main" id="{292A4FF7-C504-4FE0-AC90-3976CA14D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Rectangle 215">
                <a:extLst>
                  <a:ext uri="{FF2B5EF4-FFF2-40B4-BE49-F238E27FC236}">
                    <a16:creationId xmlns:a16="http://schemas.microsoft.com/office/drawing/2014/main" id="{408A2CAE-D9E8-47E7-B946-B5A2430966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" name="Rectangle 216">
                <a:extLst>
                  <a:ext uri="{FF2B5EF4-FFF2-40B4-BE49-F238E27FC236}">
                    <a16:creationId xmlns:a16="http://schemas.microsoft.com/office/drawing/2014/main" id="{F15F5C69-34F1-41AD-9D26-ECC5A5787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Rectangle 217">
                <a:extLst>
                  <a:ext uri="{FF2B5EF4-FFF2-40B4-BE49-F238E27FC236}">
                    <a16:creationId xmlns:a16="http://schemas.microsoft.com/office/drawing/2014/main" id="{20F5201B-8C89-4D61-96AE-168F9C639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3" name="Rectangle 218">
                <a:extLst>
                  <a:ext uri="{FF2B5EF4-FFF2-40B4-BE49-F238E27FC236}">
                    <a16:creationId xmlns:a16="http://schemas.microsoft.com/office/drawing/2014/main" id="{0DF4BADD-CAB9-4D69-9741-A6B2510E7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Rectangle 219">
                <a:extLst>
                  <a:ext uri="{FF2B5EF4-FFF2-40B4-BE49-F238E27FC236}">
                    <a16:creationId xmlns:a16="http://schemas.microsoft.com/office/drawing/2014/main" id="{0F28B656-0266-4E4D-AD47-A6D3B6CB17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5" name="Rectangle 220">
                <a:extLst>
                  <a:ext uri="{FF2B5EF4-FFF2-40B4-BE49-F238E27FC236}">
                    <a16:creationId xmlns:a16="http://schemas.microsoft.com/office/drawing/2014/main" id="{20BBD5D5-5F8B-4A44-9291-5A54CCF78A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Rectangle 221">
                <a:extLst>
                  <a:ext uri="{FF2B5EF4-FFF2-40B4-BE49-F238E27FC236}">
                    <a16:creationId xmlns:a16="http://schemas.microsoft.com/office/drawing/2014/main" id="{86B1C79B-DC4D-4917-A73D-140AF1EC57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Rectangle 222">
                <a:extLst>
                  <a:ext uri="{FF2B5EF4-FFF2-40B4-BE49-F238E27FC236}">
                    <a16:creationId xmlns:a16="http://schemas.microsoft.com/office/drawing/2014/main" id="{B79A8A3A-0034-4CB1-9DE2-9F6F94721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Rectangle 223">
                <a:extLst>
                  <a:ext uri="{FF2B5EF4-FFF2-40B4-BE49-F238E27FC236}">
                    <a16:creationId xmlns:a16="http://schemas.microsoft.com/office/drawing/2014/main" id="{35F5F9CE-4756-4A35-A197-47188F742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Rectangle 224">
                <a:extLst>
                  <a:ext uri="{FF2B5EF4-FFF2-40B4-BE49-F238E27FC236}">
                    <a16:creationId xmlns:a16="http://schemas.microsoft.com/office/drawing/2014/main" id="{20FC9456-13CD-434F-86CA-71479DA34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0" name="Rectangle 225">
                <a:extLst>
                  <a:ext uri="{FF2B5EF4-FFF2-40B4-BE49-F238E27FC236}">
                    <a16:creationId xmlns:a16="http://schemas.microsoft.com/office/drawing/2014/main" id="{ED12956A-359D-4C8B-9519-B1927B74A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1" name="Rectangle 226">
                <a:extLst>
                  <a:ext uri="{FF2B5EF4-FFF2-40B4-BE49-F238E27FC236}">
                    <a16:creationId xmlns:a16="http://schemas.microsoft.com/office/drawing/2014/main" id="{30A9FBEA-8DCD-422D-BC7F-0D05AFFA21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2" name="Rectangle 227">
                <a:extLst>
                  <a:ext uri="{FF2B5EF4-FFF2-40B4-BE49-F238E27FC236}">
                    <a16:creationId xmlns:a16="http://schemas.microsoft.com/office/drawing/2014/main" id="{94184768-4D90-4A9D-B7C3-9FCBB16F1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Rectangle 228">
                <a:extLst>
                  <a:ext uri="{FF2B5EF4-FFF2-40B4-BE49-F238E27FC236}">
                    <a16:creationId xmlns:a16="http://schemas.microsoft.com/office/drawing/2014/main" id="{CB2E4DE2-2370-430A-A25F-324B4F845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229">
                <a:extLst>
                  <a:ext uri="{FF2B5EF4-FFF2-40B4-BE49-F238E27FC236}">
                    <a16:creationId xmlns:a16="http://schemas.microsoft.com/office/drawing/2014/main" id="{674E90D5-D1A8-4EF8-B45E-F067D0C51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Rectangle 230">
                <a:extLst>
                  <a:ext uri="{FF2B5EF4-FFF2-40B4-BE49-F238E27FC236}">
                    <a16:creationId xmlns:a16="http://schemas.microsoft.com/office/drawing/2014/main" id="{0427FA19-EBEA-484D-87A3-59FE6005A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231">
                <a:extLst>
                  <a:ext uri="{FF2B5EF4-FFF2-40B4-BE49-F238E27FC236}">
                    <a16:creationId xmlns:a16="http://schemas.microsoft.com/office/drawing/2014/main" id="{57A76FEF-EF99-47D0-8015-92ED68D94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Rectangle 232">
                <a:extLst>
                  <a:ext uri="{FF2B5EF4-FFF2-40B4-BE49-F238E27FC236}">
                    <a16:creationId xmlns:a16="http://schemas.microsoft.com/office/drawing/2014/main" id="{EA563442-8828-49D1-953F-8A220A3F3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Rectangle 233">
                <a:extLst>
                  <a:ext uri="{FF2B5EF4-FFF2-40B4-BE49-F238E27FC236}">
                    <a16:creationId xmlns:a16="http://schemas.microsoft.com/office/drawing/2014/main" id="{990850C9-CAA0-4A8C-829C-8C5037486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9" name="Rectangle 234">
                <a:extLst>
                  <a:ext uri="{FF2B5EF4-FFF2-40B4-BE49-F238E27FC236}">
                    <a16:creationId xmlns:a16="http://schemas.microsoft.com/office/drawing/2014/main" id="{7B5D19C7-2206-4E9E-8A67-F823B74AE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0" name="Rectangle 235">
                <a:extLst>
                  <a:ext uri="{FF2B5EF4-FFF2-40B4-BE49-F238E27FC236}">
                    <a16:creationId xmlns:a16="http://schemas.microsoft.com/office/drawing/2014/main" id="{BA2E45E7-3E90-4BDD-888B-C373E1A46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" name="Rectangle 236">
                <a:extLst>
                  <a:ext uri="{FF2B5EF4-FFF2-40B4-BE49-F238E27FC236}">
                    <a16:creationId xmlns:a16="http://schemas.microsoft.com/office/drawing/2014/main" id="{ECDC97E6-A2F7-4326-BAC3-38791B718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" name="Rectangle 237">
                <a:extLst>
                  <a:ext uri="{FF2B5EF4-FFF2-40B4-BE49-F238E27FC236}">
                    <a16:creationId xmlns:a16="http://schemas.microsoft.com/office/drawing/2014/main" id="{A5E69635-5BEC-4C1D-887E-69DDF51E2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3" name="Rectangle 238">
                <a:extLst>
                  <a:ext uri="{FF2B5EF4-FFF2-40B4-BE49-F238E27FC236}">
                    <a16:creationId xmlns:a16="http://schemas.microsoft.com/office/drawing/2014/main" id="{91A0B1E2-E3A5-49DF-AC5B-F6A03E58C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4" name="Rectangle 239">
                <a:extLst>
                  <a:ext uri="{FF2B5EF4-FFF2-40B4-BE49-F238E27FC236}">
                    <a16:creationId xmlns:a16="http://schemas.microsoft.com/office/drawing/2014/main" id="{71327CEA-350A-452A-B878-4C9DB26BD9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" name="Rectangle 240">
                <a:extLst>
                  <a:ext uri="{FF2B5EF4-FFF2-40B4-BE49-F238E27FC236}">
                    <a16:creationId xmlns:a16="http://schemas.microsoft.com/office/drawing/2014/main" id="{56EA143B-012F-4FE1-9C1D-EB31D0ABA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Rectangle 241">
                <a:extLst>
                  <a:ext uri="{FF2B5EF4-FFF2-40B4-BE49-F238E27FC236}">
                    <a16:creationId xmlns:a16="http://schemas.microsoft.com/office/drawing/2014/main" id="{58812502-0FE4-4F10-AE1C-4742B2807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" name="Rectangle 242">
                <a:extLst>
                  <a:ext uri="{FF2B5EF4-FFF2-40B4-BE49-F238E27FC236}">
                    <a16:creationId xmlns:a16="http://schemas.microsoft.com/office/drawing/2014/main" id="{8052C716-5110-4599-BFF5-0B31F94A03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" name="Rectangle 243">
                <a:extLst>
                  <a:ext uri="{FF2B5EF4-FFF2-40B4-BE49-F238E27FC236}">
                    <a16:creationId xmlns:a16="http://schemas.microsoft.com/office/drawing/2014/main" id="{C4209468-A2E4-47FA-8AFE-5B315F9D5A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9" name="Rectangle 244">
                <a:extLst>
                  <a:ext uri="{FF2B5EF4-FFF2-40B4-BE49-F238E27FC236}">
                    <a16:creationId xmlns:a16="http://schemas.microsoft.com/office/drawing/2014/main" id="{3F064E7C-5D95-4307-9FF5-B88DAD7A2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" name="Rectangle 245">
                <a:extLst>
                  <a:ext uri="{FF2B5EF4-FFF2-40B4-BE49-F238E27FC236}">
                    <a16:creationId xmlns:a16="http://schemas.microsoft.com/office/drawing/2014/main" id="{0B6A51C3-B4C2-4165-A074-E4C38AEF4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Rectangle 246">
                <a:extLst>
                  <a:ext uri="{FF2B5EF4-FFF2-40B4-BE49-F238E27FC236}">
                    <a16:creationId xmlns:a16="http://schemas.microsoft.com/office/drawing/2014/main" id="{B13B33CF-3E82-40BE-A470-D4E2EF86F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2" name="Rectangle 247">
                <a:extLst>
                  <a:ext uri="{FF2B5EF4-FFF2-40B4-BE49-F238E27FC236}">
                    <a16:creationId xmlns:a16="http://schemas.microsoft.com/office/drawing/2014/main" id="{47A3D994-9500-4A83-A7D7-3F0E96DB1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Rectangle 248">
                <a:extLst>
                  <a:ext uri="{FF2B5EF4-FFF2-40B4-BE49-F238E27FC236}">
                    <a16:creationId xmlns:a16="http://schemas.microsoft.com/office/drawing/2014/main" id="{BD46FAD5-C556-490A-83F2-737C00C18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" name="Rectangle 249">
                <a:extLst>
                  <a:ext uri="{FF2B5EF4-FFF2-40B4-BE49-F238E27FC236}">
                    <a16:creationId xmlns:a16="http://schemas.microsoft.com/office/drawing/2014/main" id="{98B482DD-D34C-4140-83F6-59098CF29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Rectangle 250">
                <a:extLst>
                  <a:ext uri="{FF2B5EF4-FFF2-40B4-BE49-F238E27FC236}">
                    <a16:creationId xmlns:a16="http://schemas.microsoft.com/office/drawing/2014/main" id="{0F46E2E5-9F9D-4650-B722-52260A3E6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6" name="Rectangle 251">
                <a:extLst>
                  <a:ext uri="{FF2B5EF4-FFF2-40B4-BE49-F238E27FC236}">
                    <a16:creationId xmlns:a16="http://schemas.microsoft.com/office/drawing/2014/main" id="{F2E34E7E-4F95-40C9-84BD-55F655780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Rectangle 252">
                <a:extLst>
                  <a:ext uri="{FF2B5EF4-FFF2-40B4-BE49-F238E27FC236}">
                    <a16:creationId xmlns:a16="http://schemas.microsoft.com/office/drawing/2014/main" id="{D1A0C2DD-08A0-4835-BD4B-05C7A998D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" name="Rectangle 253">
                <a:extLst>
                  <a:ext uri="{FF2B5EF4-FFF2-40B4-BE49-F238E27FC236}">
                    <a16:creationId xmlns:a16="http://schemas.microsoft.com/office/drawing/2014/main" id="{987BFD7C-7DD4-400C-8B13-7291CED9E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Rectangle 254">
                <a:extLst>
                  <a:ext uri="{FF2B5EF4-FFF2-40B4-BE49-F238E27FC236}">
                    <a16:creationId xmlns:a16="http://schemas.microsoft.com/office/drawing/2014/main" id="{B11964FB-828F-4619-92B9-1C72EBC07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" name="Rectangle 255">
                <a:extLst>
                  <a:ext uri="{FF2B5EF4-FFF2-40B4-BE49-F238E27FC236}">
                    <a16:creationId xmlns:a16="http://schemas.microsoft.com/office/drawing/2014/main" id="{B47F1B10-38EE-4DBF-912D-22AB689512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Rectangle 256">
                <a:extLst>
                  <a:ext uri="{FF2B5EF4-FFF2-40B4-BE49-F238E27FC236}">
                    <a16:creationId xmlns:a16="http://schemas.microsoft.com/office/drawing/2014/main" id="{B510C78F-5215-412E-93E1-35396522D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Rectangle 257">
                <a:extLst>
                  <a:ext uri="{FF2B5EF4-FFF2-40B4-BE49-F238E27FC236}">
                    <a16:creationId xmlns:a16="http://schemas.microsoft.com/office/drawing/2014/main" id="{9D8CF84E-AD60-4171-B545-4C8BCA304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Rectangle 258">
                <a:extLst>
                  <a:ext uri="{FF2B5EF4-FFF2-40B4-BE49-F238E27FC236}">
                    <a16:creationId xmlns:a16="http://schemas.microsoft.com/office/drawing/2014/main" id="{B073C9E9-C40F-42FC-822A-2D9D68E74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Rectangle 259">
                <a:extLst>
                  <a:ext uri="{FF2B5EF4-FFF2-40B4-BE49-F238E27FC236}">
                    <a16:creationId xmlns:a16="http://schemas.microsoft.com/office/drawing/2014/main" id="{7A342791-B121-44D8-A8E7-463B10ADD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Rectangle 260">
                <a:extLst>
                  <a:ext uri="{FF2B5EF4-FFF2-40B4-BE49-F238E27FC236}">
                    <a16:creationId xmlns:a16="http://schemas.microsoft.com/office/drawing/2014/main" id="{B922E707-E414-472E-8E11-F0532BC860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" name="Rectangle 261">
                <a:extLst>
                  <a:ext uri="{FF2B5EF4-FFF2-40B4-BE49-F238E27FC236}">
                    <a16:creationId xmlns:a16="http://schemas.microsoft.com/office/drawing/2014/main" id="{D016D2DC-9B3E-4B75-AFB9-1ED198A39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Rectangle 262">
                <a:extLst>
                  <a:ext uri="{FF2B5EF4-FFF2-40B4-BE49-F238E27FC236}">
                    <a16:creationId xmlns:a16="http://schemas.microsoft.com/office/drawing/2014/main" id="{B1ED881B-E984-4DA3-8A49-DAB441F90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" name="Rectangle 263">
                <a:extLst>
                  <a:ext uri="{FF2B5EF4-FFF2-40B4-BE49-F238E27FC236}">
                    <a16:creationId xmlns:a16="http://schemas.microsoft.com/office/drawing/2014/main" id="{1E600DFE-E186-42DC-ADCB-E14CD6F2E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" name="Rectangle 264">
                <a:extLst>
                  <a:ext uri="{FF2B5EF4-FFF2-40B4-BE49-F238E27FC236}">
                    <a16:creationId xmlns:a16="http://schemas.microsoft.com/office/drawing/2014/main" id="{F54E4304-F9F5-463D-994F-32F3A2148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" name="Rectangle 265">
                <a:extLst>
                  <a:ext uri="{FF2B5EF4-FFF2-40B4-BE49-F238E27FC236}">
                    <a16:creationId xmlns:a16="http://schemas.microsoft.com/office/drawing/2014/main" id="{CD442A2F-0520-4942-BD4D-DE33ECE69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Rectangle 266">
                <a:extLst>
                  <a:ext uri="{FF2B5EF4-FFF2-40B4-BE49-F238E27FC236}">
                    <a16:creationId xmlns:a16="http://schemas.microsoft.com/office/drawing/2014/main" id="{436EB799-35D7-47E5-808E-482C40852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2" name="Rectangle 267">
                <a:extLst>
                  <a:ext uri="{FF2B5EF4-FFF2-40B4-BE49-F238E27FC236}">
                    <a16:creationId xmlns:a16="http://schemas.microsoft.com/office/drawing/2014/main" id="{97E1C12F-C3F2-4EE3-9CB1-5CE0B04C2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" name="Rectangle 268">
                <a:extLst>
                  <a:ext uri="{FF2B5EF4-FFF2-40B4-BE49-F238E27FC236}">
                    <a16:creationId xmlns:a16="http://schemas.microsoft.com/office/drawing/2014/main" id="{7C8CBCD9-0051-4C09-B4A6-03B19DA02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4" name="Rectangle 269">
                <a:extLst>
                  <a:ext uri="{FF2B5EF4-FFF2-40B4-BE49-F238E27FC236}">
                    <a16:creationId xmlns:a16="http://schemas.microsoft.com/office/drawing/2014/main" id="{9FA29AE0-DC03-4CBD-8CA1-ABD9F749B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Rectangle 270">
                <a:extLst>
                  <a:ext uri="{FF2B5EF4-FFF2-40B4-BE49-F238E27FC236}">
                    <a16:creationId xmlns:a16="http://schemas.microsoft.com/office/drawing/2014/main" id="{3BFE98A7-A3FC-4D0E-94CB-0A1CAAC161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" name="Rectangle 271">
                <a:extLst>
                  <a:ext uri="{FF2B5EF4-FFF2-40B4-BE49-F238E27FC236}">
                    <a16:creationId xmlns:a16="http://schemas.microsoft.com/office/drawing/2014/main" id="{3E148CA1-0E89-4559-AE23-D681478F5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Rectangle 272">
                <a:extLst>
                  <a:ext uri="{FF2B5EF4-FFF2-40B4-BE49-F238E27FC236}">
                    <a16:creationId xmlns:a16="http://schemas.microsoft.com/office/drawing/2014/main" id="{500CC4ED-DD51-47C6-B7BD-FC541D29A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" name="Rectangle 273">
                <a:extLst>
                  <a:ext uri="{FF2B5EF4-FFF2-40B4-BE49-F238E27FC236}">
                    <a16:creationId xmlns:a16="http://schemas.microsoft.com/office/drawing/2014/main" id="{00AC3200-CD4C-492F-AFCD-BE3F9B80B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Rectangle 274">
                <a:extLst>
                  <a:ext uri="{FF2B5EF4-FFF2-40B4-BE49-F238E27FC236}">
                    <a16:creationId xmlns:a16="http://schemas.microsoft.com/office/drawing/2014/main" id="{4621BEB4-B44D-48BE-BEC9-0E8EA0DDC9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" name="Rectangle 275">
                <a:extLst>
                  <a:ext uri="{FF2B5EF4-FFF2-40B4-BE49-F238E27FC236}">
                    <a16:creationId xmlns:a16="http://schemas.microsoft.com/office/drawing/2014/main" id="{A4C4A50F-873C-4970-80DB-60658189E3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Rectangle 276">
                <a:extLst>
                  <a:ext uri="{FF2B5EF4-FFF2-40B4-BE49-F238E27FC236}">
                    <a16:creationId xmlns:a16="http://schemas.microsoft.com/office/drawing/2014/main" id="{094E8BD9-E027-40E9-8A64-549F39DFC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2" name="Rectangle 277">
                <a:extLst>
                  <a:ext uri="{FF2B5EF4-FFF2-40B4-BE49-F238E27FC236}">
                    <a16:creationId xmlns:a16="http://schemas.microsoft.com/office/drawing/2014/main" id="{A7EECAAE-E210-45A8-95A0-A88EEDAF5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3" name="Rectangle 278">
                <a:extLst>
                  <a:ext uri="{FF2B5EF4-FFF2-40B4-BE49-F238E27FC236}">
                    <a16:creationId xmlns:a16="http://schemas.microsoft.com/office/drawing/2014/main" id="{8CCCABA6-6AF3-4B65-BACB-6F47376B6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4" name="Rectangle 279">
                <a:extLst>
                  <a:ext uri="{FF2B5EF4-FFF2-40B4-BE49-F238E27FC236}">
                    <a16:creationId xmlns:a16="http://schemas.microsoft.com/office/drawing/2014/main" id="{02A396D0-58C3-4173-AE08-4BD92F5BF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Rectangle 280">
                <a:extLst>
                  <a:ext uri="{FF2B5EF4-FFF2-40B4-BE49-F238E27FC236}">
                    <a16:creationId xmlns:a16="http://schemas.microsoft.com/office/drawing/2014/main" id="{15218DBB-1CE6-4A95-A427-651A40B47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6" name="Rectangle 281">
                <a:extLst>
                  <a:ext uri="{FF2B5EF4-FFF2-40B4-BE49-F238E27FC236}">
                    <a16:creationId xmlns:a16="http://schemas.microsoft.com/office/drawing/2014/main" id="{4C21972F-E2E1-4DF8-980C-0DF53DB29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Rectangle 282">
                <a:extLst>
                  <a:ext uri="{FF2B5EF4-FFF2-40B4-BE49-F238E27FC236}">
                    <a16:creationId xmlns:a16="http://schemas.microsoft.com/office/drawing/2014/main" id="{3D4E9A07-BC68-4480-A25B-F214DC7AD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Rectangle 283">
                <a:extLst>
                  <a:ext uri="{FF2B5EF4-FFF2-40B4-BE49-F238E27FC236}">
                    <a16:creationId xmlns:a16="http://schemas.microsoft.com/office/drawing/2014/main" id="{61259A99-EB9B-4B62-9FCB-CCE95D239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Rectangle 284">
                <a:extLst>
                  <a:ext uri="{FF2B5EF4-FFF2-40B4-BE49-F238E27FC236}">
                    <a16:creationId xmlns:a16="http://schemas.microsoft.com/office/drawing/2014/main" id="{A876C20D-A855-4F8F-9359-FD4D70244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0" name="Rectangle 285">
                <a:extLst>
                  <a:ext uri="{FF2B5EF4-FFF2-40B4-BE49-F238E27FC236}">
                    <a16:creationId xmlns:a16="http://schemas.microsoft.com/office/drawing/2014/main" id="{DB9223B0-4BF7-4C53-B200-6B4629EF0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1" name="Rectangle 286">
                <a:extLst>
                  <a:ext uri="{FF2B5EF4-FFF2-40B4-BE49-F238E27FC236}">
                    <a16:creationId xmlns:a16="http://schemas.microsoft.com/office/drawing/2014/main" id="{CD6559B5-0FBD-4ED2-BBE1-67D42671D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" name="Rectangle 287">
                <a:extLst>
                  <a:ext uri="{FF2B5EF4-FFF2-40B4-BE49-F238E27FC236}">
                    <a16:creationId xmlns:a16="http://schemas.microsoft.com/office/drawing/2014/main" id="{600F4F6C-02E8-421F-94C2-6FA35E1780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" name="Rectangle 288">
                <a:extLst>
                  <a:ext uri="{FF2B5EF4-FFF2-40B4-BE49-F238E27FC236}">
                    <a16:creationId xmlns:a16="http://schemas.microsoft.com/office/drawing/2014/main" id="{0FFCC7B6-024E-43DE-A792-528370AAB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4" name="Rectangle 289">
                <a:extLst>
                  <a:ext uri="{FF2B5EF4-FFF2-40B4-BE49-F238E27FC236}">
                    <a16:creationId xmlns:a16="http://schemas.microsoft.com/office/drawing/2014/main" id="{5548D70B-1BB1-4278-B4FE-7119B8334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" name="Rectangle 290">
                <a:extLst>
                  <a:ext uri="{FF2B5EF4-FFF2-40B4-BE49-F238E27FC236}">
                    <a16:creationId xmlns:a16="http://schemas.microsoft.com/office/drawing/2014/main" id="{56B95CC6-0DC5-4E3E-B68A-4FB745C6F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Rectangle 291">
                <a:extLst>
                  <a:ext uri="{FF2B5EF4-FFF2-40B4-BE49-F238E27FC236}">
                    <a16:creationId xmlns:a16="http://schemas.microsoft.com/office/drawing/2014/main" id="{CA280A5C-38DA-469A-9A84-C606F83E5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Rectangle 292">
                <a:extLst>
                  <a:ext uri="{FF2B5EF4-FFF2-40B4-BE49-F238E27FC236}">
                    <a16:creationId xmlns:a16="http://schemas.microsoft.com/office/drawing/2014/main" id="{06FDCFCA-4CA5-4A9F-8335-A1F279804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" name="Rectangle 293">
                <a:extLst>
                  <a:ext uri="{FF2B5EF4-FFF2-40B4-BE49-F238E27FC236}">
                    <a16:creationId xmlns:a16="http://schemas.microsoft.com/office/drawing/2014/main" id="{2B63BB9C-005B-4A19-95F9-40D9FEBDE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" name="Rectangle 294">
                <a:extLst>
                  <a:ext uri="{FF2B5EF4-FFF2-40B4-BE49-F238E27FC236}">
                    <a16:creationId xmlns:a16="http://schemas.microsoft.com/office/drawing/2014/main" id="{E0F9BF53-956B-4571-B94E-6DF7FE846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0" name="Rectangle 295">
                <a:extLst>
                  <a:ext uri="{FF2B5EF4-FFF2-40B4-BE49-F238E27FC236}">
                    <a16:creationId xmlns:a16="http://schemas.microsoft.com/office/drawing/2014/main" id="{82F47EB5-4303-4500-AE68-9F1349FF7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1" name="Rectangle 296">
                <a:extLst>
                  <a:ext uri="{FF2B5EF4-FFF2-40B4-BE49-F238E27FC236}">
                    <a16:creationId xmlns:a16="http://schemas.microsoft.com/office/drawing/2014/main" id="{4697D436-1C34-4F7C-8DC0-370ED49DB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Rectangle 297">
                <a:extLst>
                  <a:ext uri="{FF2B5EF4-FFF2-40B4-BE49-F238E27FC236}">
                    <a16:creationId xmlns:a16="http://schemas.microsoft.com/office/drawing/2014/main" id="{619640C6-A90F-4D4F-BAA8-4104F3B29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" name="Rectangle 298">
                <a:extLst>
                  <a:ext uri="{FF2B5EF4-FFF2-40B4-BE49-F238E27FC236}">
                    <a16:creationId xmlns:a16="http://schemas.microsoft.com/office/drawing/2014/main" id="{A1E028FA-AD4B-46A2-A756-4581EA851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4" name="Rectangle 299">
                <a:extLst>
                  <a:ext uri="{FF2B5EF4-FFF2-40B4-BE49-F238E27FC236}">
                    <a16:creationId xmlns:a16="http://schemas.microsoft.com/office/drawing/2014/main" id="{64532580-250E-4FDA-BF77-048FF62A1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5" name="Rectangle 300">
                <a:extLst>
                  <a:ext uri="{FF2B5EF4-FFF2-40B4-BE49-F238E27FC236}">
                    <a16:creationId xmlns:a16="http://schemas.microsoft.com/office/drawing/2014/main" id="{D6FF86B4-2A06-4D31-B03F-C76305A02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6" name="Rectangle 301">
                <a:extLst>
                  <a:ext uri="{FF2B5EF4-FFF2-40B4-BE49-F238E27FC236}">
                    <a16:creationId xmlns:a16="http://schemas.microsoft.com/office/drawing/2014/main" id="{5DDA009F-CCA4-42A3-9230-A315AB068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" name="Rectangle 302">
                <a:extLst>
                  <a:ext uri="{FF2B5EF4-FFF2-40B4-BE49-F238E27FC236}">
                    <a16:creationId xmlns:a16="http://schemas.microsoft.com/office/drawing/2014/main" id="{58C7293D-48CD-4638-814B-201307A41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" name="Rectangle 303">
                <a:extLst>
                  <a:ext uri="{FF2B5EF4-FFF2-40B4-BE49-F238E27FC236}">
                    <a16:creationId xmlns:a16="http://schemas.microsoft.com/office/drawing/2014/main" id="{89E8632C-6AB6-4C10-A802-3B98F435E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" name="Rectangle 304">
                <a:extLst>
                  <a:ext uri="{FF2B5EF4-FFF2-40B4-BE49-F238E27FC236}">
                    <a16:creationId xmlns:a16="http://schemas.microsoft.com/office/drawing/2014/main" id="{B93011AE-C42B-49A3-A0BF-462B78B89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" name="Rectangle 305">
                <a:extLst>
                  <a:ext uri="{FF2B5EF4-FFF2-40B4-BE49-F238E27FC236}">
                    <a16:creationId xmlns:a16="http://schemas.microsoft.com/office/drawing/2014/main" id="{BB3330A2-6947-475F-B6D7-A4B93355A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1" name="Rectangle 306">
                <a:extLst>
                  <a:ext uri="{FF2B5EF4-FFF2-40B4-BE49-F238E27FC236}">
                    <a16:creationId xmlns:a16="http://schemas.microsoft.com/office/drawing/2014/main" id="{9F54B3EF-598B-4D19-9C18-09B6250CC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2" name="Rectangle 307">
                <a:extLst>
                  <a:ext uri="{FF2B5EF4-FFF2-40B4-BE49-F238E27FC236}">
                    <a16:creationId xmlns:a16="http://schemas.microsoft.com/office/drawing/2014/main" id="{91A73761-170B-4EEA-A7A3-BC4926577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3" name="Rectangle 308">
                <a:extLst>
                  <a:ext uri="{FF2B5EF4-FFF2-40B4-BE49-F238E27FC236}">
                    <a16:creationId xmlns:a16="http://schemas.microsoft.com/office/drawing/2014/main" id="{5AFCA270-B83B-439F-AAD9-BB967F987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4" name="Rectangle 309">
                <a:extLst>
                  <a:ext uri="{FF2B5EF4-FFF2-40B4-BE49-F238E27FC236}">
                    <a16:creationId xmlns:a16="http://schemas.microsoft.com/office/drawing/2014/main" id="{592C8AFD-9D96-4E35-A9A5-30DED0C5E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" name="Rectangle 310">
                <a:extLst>
                  <a:ext uri="{FF2B5EF4-FFF2-40B4-BE49-F238E27FC236}">
                    <a16:creationId xmlns:a16="http://schemas.microsoft.com/office/drawing/2014/main" id="{E11A2B8B-94F8-4E61-9542-BAB460466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6" name="Rectangle 311">
                <a:extLst>
                  <a:ext uri="{FF2B5EF4-FFF2-40B4-BE49-F238E27FC236}">
                    <a16:creationId xmlns:a16="http://schemas.microsoft.com/office/drawing/2014/main" id="{DAA0636E-CAC5-45D4-9587-F6EE6B5B3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7" name="Rectangle 312">
                <a:extLst>
                  <a:ext uri="{FF2B5EF4-FFF2-40B4-BE49-F238E27FC236}">
                    <a16:creationId xmlns:a16="http://schemas.microsoft.com/office/drawing/2014/main" id="{86E0E4A9-9AB8-4E08-9975-DBBB08F33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" name="Rectangle 313">
                <a:extLst>
                  <a:ext uri="{FF2B5EF4-FFF2-40B4-BE49-F238E27FC236}">
                    <a16:creationId xmlns:a16="http://schemas.microsoft.com/office/drawing/2014/main" id="{C4DD6BB5-6C4F-4BAB-8AD0-06820B7FD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" name="Rectangle 314">
                <a:extLst>
                  <a:ext uri="{FF2B5EF4-FFF2-40B4-BE49-F238E27FC236}">
                    <a16:creationId xmlns:a16="http://schemas.microsoft.com/office/drawing/2014/main" id="{02AE7F64-478D-463C-8FE6-41F6682AC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0" name="Rectangle 315">
                <a:extLst>
                  <a:ext uri="{FF2B5EF4-FFF2-40B4-BE49-F238E27FC236}">
                    <a16:creationId xmlns:a16="http://schemas.microsoft.com/office/drawing/2014/main" id="{5A4D9D6F-2666-4D8C-A35A-7ECE89E2A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1" name="Rectangle 316">
                <a:extLst>
                  <a:ext uri="{FF2B5EF4-FFF2-40B4-BE49-F238E27FC236}">
                    <a16:creationId xmlns:a16="http://schemas.microsoft.com/office/drawing/2014/main" id="{876BCFE2-D067-44F5-839E-0CC618CC4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2" name="Rectangle 317">
                <a:extLst>
                  <a:ext uri="{FF2B5EF4-FFF2-40B4-BE49-F238E27FC236}">
                    <a16:creationId xmlns:a16="http://schemas.microsoft.com/office/drawing/2014/main" id="{15B80E57-3D82-4F17-9C6F-CD28CB0B8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3" name="Rectangle 318">
                <a:extLst>
                  <a:ext uri="{FF2B5EF4-FFF2-40B4-BE49-F238E27FC236}">
                    <a16:creationId xmlns:a16="http://schemas.microsoft.com/office/drawing/2014/main" id="{B4998AA0-BF5C-4CE9-997E-8902BFEA1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4" name="Rectangle 319">
                <a:extLst>
                  <a:ext uri="{FF2B5EF4-FFF2-40B4-BE49-F238E27FC236}">
                    <a16:creationId xmlns:a16="http://schemas.microsoft.com/office/drawing/2014/main" id="{A7EF6CF2-E99D-4C7E-8DBA-C02E1D3CD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5" name="Rectangle 320">
                <a:extLst>
                  <a:ext uri="{FF2B5EF4-FFF2-40B4-BE49-F238E27FC236}">
                    <a16:creationId xmlns:a16="http://schemas.microsoft.com/office/drawing/2014/main" id="{5970A64F-EABC-4A5D-8F71-33A4DC99BB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Rectangle 321">
                <a:extLst>
                  <a:ext uri="{FF2B5EF4-FFF2-40B4-BE49-F238E27FC236}">
                    <a16:creationId xmlns:a16="http://schemas.microsoft.com/office/drawing/2014/main" id="{8BF35C4F-5483-493D-8006-939693E7E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7" name="Rectangle 322">
                <a:extLst>
                  <a:ext uri="{FF2B5EF4-FFF2-40B4-BE49-F238E27FC236}">
                    <a16:creationId xmlns:a16="http://schemas.microsoft.com/office/drawing/2014/main" id="{9C81CED2-D229-4B2B-82E2-3D5A3ABDDD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" name="Rectangle 323">
                <a:extLst>
                  <a:ext uri="{FF2B5EF4-FFF2-40B4-BE49-F238E27FC236}">
                    <a16:creationId xmlns:a16="http://schemas.microsoft.com/office/drawing/2014/main" id="{4F79236B-0F12-4DF6-BB20-33D3D404B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" name="Rectangle 324">
                <a:extLst>
                  <a:ext uri="{FF2B5EF4-FFF2-40B4-BE49-F238E27FC236}">
                    <a16:creationId xmlns:a16="http://schemas.microsoft.com/office/drawing/2014/main" id="{D8B382EE-BA83-4012-B175-FAC80B60B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" name="Rectangle 325">
                <a:extLst>
                  <a:ext uri="{FF2B5EF4-FFF2-40B4-BE49-F238E27FC236}">
                    <a16:creationId xmlns:a16="http://schemas.microsoft.com/office/drawing/2014/main" id="{6406FEF3-FCA2-41A1-8901-F7E93B5EF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1" name="Rectangle 326">
                <a:extLst>
                  <a:ext uri="{FF2B5EF4-FFF2-40B4-BE49-F238E27FC236}">
                    <a16:creationId xmlns:a16="http://schemas.microsoft.com/office/drawing/2014/main" id="{712FB632-2A43-477A-A5FE-331388C8D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" name="Rectangle 327">
                <a:extLst>
                  <a:ext uri="{FF2B5EF4-FFF2-40B4-BE49-F238E27FC236}">
                    <a16:creationId xmlns:a16="http://schemas.microsoft.com/office/drawing/2014/main" id="{120F9EFC-C046-4731-88AF-77EF07B38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" name="Rectangle 328">
                <a:extLst>
                  <a:ext uri="{FF2B5EF4-FFF2-40B4-BE49-F238E27FC236}">
                    <a16:creationId xmlns:a16="http://schemas.microsoft.com/office/drawing/2014/main" id="{1749F710-A02F-4AD7-B702-AA440E2B0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4" name="Rectangle 329">
                <a:extLst>
                  <a:ext uri="{FF2B5EF4-FFF2-40B4-BE49-F238E27FC236}">
                    <a16:creationId xmlns:a16="http://schemas.microsoft.com/office/drawing/2014/main" id="{820045AE-F1F6-4E5D-A860-EE2EBAC11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5" name="Rectangle 330">
                <a:extLst>
                  <a:ext uri="{FF2B5EF4-FFF2-40B4-BE49-F238E27FC236}">
                    <a16:creationId xmlns:a16="http://schemas.microsoft.com/office/drawing/2014/main" id="{7FF8D8BF-651A-4C86-894B-072CA901A7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Rectangle 331">
                <a:extLst>
                  <a:ext uri="{FF2B5EF4-FFF2-40B4-BE49-F238E27FC236}">
                    <a16:creationId xmlns:a16="http://schemas.microsoft.com/office/drawing/2014/main" id="{1F42BC9A-CF80-4E89-8EBA-1E902D1324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" name="Rectangle 332">
                <a:extLst>
                  <a:ext uri="{FF2B5EF4-FFF2-40B4-BE49-F238E27FC236}">
                    <a16:creationId xmlns:a16="http://schemas.microsoft.com/office/drawing/2014/main" id="{B0FE442B-E8C6-4CD3-9D24-504C6EB4B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" name="Rectangle 333">
                <a:extLst>
                  <a:ext uri="{FF2B5EF4-FFF2-40B4-BE49-F238E27FC236}">
                    <a16:creationId xmlns:a16="http://schemas.microsoft.com/office/drawing/2014/main" id="{CC7568BD-73BE-42F1-B4EC-D6957A2E0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" name="Rectangle 334">
                <a:extLst>
                  <a:ext uri="{FF2B5EF4-FFF2-40B4-BE49-F238E27FC236}">
                    <a16:creationId xmlns:a16="http://schemas.microsoft.com/office/drawing/2014/main" id="{470FD053-B2A4-4CAD-A9BE-B48FAB537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" name="Rectangle 335">
                <a:extLst>
                  <a:ext uri="{FF2B5EF4-FFF2-40B4-BE49-F238E27FC236}">
                    <a16:creationId xmlns:a16="http://schemas.microsoft.com/office/drawing/2014/main" id="{CB41A892-B6F0-4CD2-8621-4F4228916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" name="Rectangle 336">
                <a:extLst>
                  <a:ext uri="{FF2B5EF4-FFF2-40B4-BE49-F238E27FC236}">
                    <a16:creationId xmlns:a16="http://schemas.microsoft.com/office/drawing/2014/main" id="{40935665-4248-4E44-B86A-3002210C5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2" name="Rectangle 337">
                <a:extLst>
                  <a:ext uri="{FF2B5EF4-FFF2-40B4-BE49-F238E27FC236}">
                    <a16:creationId xmlns:a16="http://schemas.microsoft.com/office/drawing/2014/main" id="{BCCE4BDC-F260-4EDC-A491-70001485A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" name="Rectangle 338">
                <a:extLst>
                  <a:ext uri="{FF2B5EF4-FFF2-40B4-BE49-F238E27FC236}">
                    <a16:creationId xmlns:a16="http://schemas.microsoft.com/office/drawing/2014/main" id="{E967E3AD-FD62-4418-B69B-DCCB74D7D4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" name="Rectangle 339">
                <a:extLst>
                  <a:ext uri="{FF2B5EF4-FFF2-40B4-BE49-F238E27FC236}">
                    <a16:creationId xmlns:a16="http://schemas.microsoft.com/office/drawing/2014/main" id="{2C1B0B8A-60CE-4CC2-B50D-1A1700E12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" name="Rectangle 340">
                <a:extLst>
                  <a:ext uri="{FF2B5EF4-FFF2-40B4-BE49-F238E27FC236}">
                    <a16:creationId xmlns:a16="http://schemas.microsoft.com/office/drawing/2014/main" id="{E40012F9-BE10-47B5-BAFB-C2704CB23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" name="Rectangle 341">
                <a:extLst>
                  <a:ext uri="{FF2B5EF4-FFF2-40B4-BE49-F238E27FC236}">
                    <a16:creationId xmlns:a16="http://schemas.microsoft.com/office/drawing/2014/main" id="{504EBE72-686C-42EE-91DF-F3A0FABEE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Rectangle 342">
                <a:extLst>
                  <a:ext uri="{FF2B5EF4-FFF2-40B4-BE49-F238E27FC236}">
                    <a16:creationId xmlns:a16="http://schemas.microsoft.com/office/drawing/2014/main" id="{9A16AFAE-3E2E-4487-B13B-5C73E1E1E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8" name="Rectangle 343">
                <a:extLst>
                  <a:ext uri="{FF2B5EF4-FFF2-40B4-BE49-F238E27FC236}">
                    <a16:creationId xmlns:a16="http://schemas.microsoft.com/office/drawing/2014/main" id="{3A9350A0-EE21-4C82-BE32-CEF57A083B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" name="Rectangle 344">
                <a:extLst>
                  <a:ext uri="{FF2B5EF4-FFF2-40B4-BE49-F238E27FC236}">
                    <a16:creationId xmlns:a16="http://schemas.microsoft.com/office/drawing/2014/main" id="{778AABCD-1CFD-4E49-8AB9-8069857AF7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" name="Rectangle 345">
                <a:extLst>
                  <a:ext uri="{FF2B5EF4-FFF2-40B4-BE49-F238E27FC236}">
                    <a16:creationId xmlns:a16="http://schemas.microsoft.com/office/drawing/2014/main" id="{8169F92B-2D26-4D6E-BF2D-729ED3890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" name="Rectangle 346">
                <a:extLst>
                  <a:ext uri="{FF2B5EF4-FFF2-40B4-BE49-F238E27FC236}">
                    <a16:creationId xmlns:a16="http://schemas.microsoft.com/office/drawing/2014/main" id="{9513B7AD-460F-45BE-AA18-1F194BB67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" name="Rectangle 347">
                <a:extLst>
                  <a:ext uri="{FF2B5EF4-FFF2-40B4-BE49-F238E27FC236}">
                    <a16:creationId xmlns:a16="http://schemas.microsoft.com/office/drawing/2014/main" id="{B99A34DE-70CA-401C-8D4B-AFBB04284D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" name="Rectangle 348">
                <a:extLst>
                  <a:ext uri="{FF2B5EF4-FFF2-40B4-BE49-F238E27FC236}">
                    <a16:creationId xmlns:a16="http://schemas.microsoft.com/office/drawing/2014/main" id="{247B2C2A-879C-431C-A134-ECBAAE79A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" name="Rectangle 349">
                <a:extLst>
                  <a:ext uri="{FF2B5EF4-FFF2-40B4-BE49-F238E27FC236}">
                    <a16:creationId xmlns:a16="http://schemas.microsoft.com/office/drawing/2014/main" id="{0D3158C6-935D-4486-959F-895D0E24AC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" name="Rectangle 350">
                <a:extLst>
                  <a:ext uri="{FF2B5EF4-FFF2-40B4-BE49-F238E27FC236}">
                    <a16:creationId xmlns:a16="http://schemas.microsoft.com/office/drawing/2014/main" id="{6BA0AF5A-7436-4211-A7D4-82275244B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" name="Rectangle 351">
                <a:extLst>
                  <a:ext uri="{FF2B5EF4-FFF2-40B4-BE49-F238E27FC236}">
                    <a16:creationId xmlns:a16="http://schemas.microsoft.com/office/drawing/2014/main" id="{95A6D9A8-A54A-416D-8223-E18D3D27A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Rectangle 352">
                <a:extLst>
                  <a:ext uri="{FF2B5EF4-FFF2-40B4-BE49-F238E27FC236}">
                    <a16:creationId xmlns:a16="http://schemas.microsoft.com/office/drawing/2014/main" id="{BFFB7CBC-4A95-46F4-8482-7204F8D02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" name="Rectangle 353">
                <a:extLst>
                  <a:ext uri="{FF2B5EF4-FFF2-40B4-BE49-F238E27FC236}">
                    <a16:creationId xmlns:a16="http://schemas.microsoft.com/office/drawing/2014/main" id="{F2EE2FD5-812C-40AB-AB02-C30CD83EB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" name="Rectangle 354">
                <a:extLst>
                  <a:ext uri="{FF2B5EF4-FFF2-40B4-BE49-F238E27FC236}">
                    <a16:creationId xmlns:a16="http://schemas.microsoft.com/office/drawing/2014/main" id="{24019657-CAE7-4DDC-BCBC-C625DE18E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" name="Rectangle 355">
                <a:extLst>
                  <a:ext uri="{FF2B5EF4-FFF2-40B4-BE49-F238E27FC236}">
                    <a16:creationId xmlns:a16="http://schemas.microsoft.com/office/drawing/2014/main" id="{151C5375-7A90-4D1A-8380-B7A893770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" name="Rectangle 356">
                <a:extLst>
                  <a:ext uri="{FF2B5EF4-FFF2-40B4-BE49-F238E27FC236}">
                    <a16:creationId xmlns:a16="http://schemas.microsoft.com/office/drawing/2014/main" id="{7EEDCB17-3606-448B-86E8-B1267D499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" name="Rectangle 357">
                <a:extLst>
                  <a:ext uri="{FF2B5EF4-FFF2-40B4-BE49-F238E27FC236}">
                    <a16:creationId xmlns:a16="http://schemas.microsoft.com/office/drawing/2014/main" id="{D8F611F0-604D-490B-B6F4-46A3ECF94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" name="Rectangle 358">
                <a:extLst>
                  <a:ext uri="{FF2B5EF4-FFF2-40B4-BE49-F238E27FC236}">
                    <a16:creationId xmlns:a16="http://schemas.microsoft.com/office/drawing/2014/main" id="{AE54ABA1-6EBF-4255-934E-956FAB302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" name="Rectangle 359">
                <a:extLst>
                  <a:ext uri="{FF2B5EF4-FFF2-40B4-BE49-F238E27FC236}">
                    <a16:creationId xmlns:a16="http://schemas.microsoft.com/office/drawing/2014/main" id="{1E61576B-AE52-47AE-B025-C0B7EA011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" name="Rectangle 360">
                <a:extLst>
                  <a:ext uri="{FF2B5EF4-FFF2-40B4-BE49-F238E27FC236}">
                    <a16:creationId xmlns:a16="http://schemas.microsoft.com/office/drawing/2014/main" id="{DB1535BC-FE24-48B0-9CF0-A2DB4D4D6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" name="Rectangle 361">
                <a:extLst>
                  <a:ext uri="{FF2B5EF4-FFF2-40B4-BE49-F238E27FC236}">
                    <a16:creationId xmlns:a16="http://schemas.microsoft.com/office/drawing/2014/main" id="{56824DD7-A8A9-45F9-B6CD-51594D4AE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" name="Rectangle 362">
                <a:extLst>
                  <a:ext uri="{FF2B5EF4-FFF2-40B4-BE49-F238E27FC236}">
                    <a16:creationId xmlns:a16="http://schemas.microsoft.com/office/drawing/2014/main" id="{47551FBA-FDEA-4288-92E4-46338C790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" name="Rectangle 363">
                <a:extLst>
                  <a:ext uri="{FF2B5EF4-FFF2-40B4-BE49-F238E27FC236}">
                    <a16:creationId xmlns:a16="http://schemas.microsoft.com/office/drawing/2014/main" id="{925C2CCF-7EC3-4829-94C3-87AF64250F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" name="Rectangle 364">
                <a:extLst>
                  <a:ext uri="{FF2B5EF4-FFF2-40B4-BE49-F238E27FC236}">
                    <a16:creationId xmlns:a16="http://schemas.microsoft.com/office/drawing/2014/main" id="{FDF094AA-140D-45A9-894A-00E81228F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" name="Rectangle 365">
                <a:extLst>
                  <a:ext uri="{FF2B5EF4-FFF2-40B4-BE49-F238E27FC236}">
                    <a16:creationId xmlns:a16="http://schemas.microsoft.com/office/drawing/2014/main" id="{5AC3E6D2-2F73-4A22-93F8-77B631CA0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" name="Rectangle 366">
                <a:extLst>
                  <a:ext uri="{FF2B5EF4-FFF2-40B4-BE49-F238E27FC236}">
                    <a16:creationId xmlns:a16="http://schemas.microsoft.com/office/drawing/2014/main" id="{298B16E3-9C10-4254-A7EF-D2E4DC067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Rectangle 367">
                <a:extLst>
                  <a:ext uri="{FF2B5EF4-FFF2-40B4-BE49-F238E27FC236}">
                    <a16:creationId xmlns:a16="http://schemas.microsoft.com/office/drawing/2014/main" id="{F2694427-2597-4F38-9CD8-1793436EF2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" name="Rectangle 368">
                <a:extLst>
                  <a:ext uri="{FF2B5EF4-FFF2-40B4-BE49-F238E27FC236}">
                    <a16:creationId xmlns:a16="http://schemas.microsoft.com/office/drawing/2014/main" id="{F6184A35-6362-43FD-92FA-49D0B2D09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Rectangle 369">
                <a:extLst>
                  <a:ext uri="{FF2B5EF4-FFF2-40B4-BE49-F238E27FC236}">
                    <a16:creationId xmlns:a16="http://schemas.microsoft.com/office/drawing/2014/main" id="{C399C916-3955-47B0-AA71-6A6A12D2A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" name="Rectangle 370">
                <a:extLst>
                  <a:ext uri="{FF2B5EF4-FFF2-40B4-BE49-F238E27FC236}">
                    <a16:creationId xmlns:a16="http://schemas.microsoft.com/office/drawing/2014/main" id="{E0C4D2DA-03E1-4ADC-805A-FB9C101D5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Rectangle 371">
                <a:extLst>
                  <a:ext uri="{FF2B5EF4-FFF2-40B4-BE49-F238E27FC236}">
                    <a16:creationId xmlns:a16="http://schemas.microsoft.com/office/drawing/2014/main" id="{C46324AD-9236-474D-A510-A4744CA98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" name="Rectangle 372">
                <a:extLst>
                  <a:ext uri="{FF2B5EF4-FFF2-40B4-BE49-F238E27FC236}">
                    <a16:creationId xmlns:a16="http://schemas.microsoft.com/office/drawing/2014/main" id="{3AF3F86B-5308-4CF6-9D1D-843506D85F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" name="Rectangle 373">
                <a:extLst>
                  <a:ext uri="{FF2B5EF4-FFF2-40B4-BE49-F238E27FC236}">
                    <a16:creationId xmlns:a16="http://schemas.microsoft.com/office/drawing/2014/main" id="{EE6BB141-89EE-4823-92C2-5BB10C441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" name="Rectangle 374">
                <a:extLst>
                  <a:ext uri="{FF2B5EF4-FFF2-40B4-BE49-F238E27FC236}">
                    <a16:creationId xmlns:a16="http://schemas.microsoft.com/office/drawing/2014/main" id="{321C0FAC-5A50-4D67-80C1-31F2E55F1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" name="Rectangle 375">
                <a:extLst>
                  <a:ext uri="{FF2B5EF4-FFF2-40B4-BE49-F238E27FC236}">
                    <a16:creationId xmlns:a16="http://schemas.microsoft.com/office/drawing/2014/main" id="{A49EAB1C-B559-4A18-9FE6-085C8C1E0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" name="Rectangle 376">
                <a:extLst>
                  <a:ext uri="{FF2B5EF4-FFF2-40B4-BE49-F238E27FC236}">
                    <a16:creationId xmlns:a16="http://schemas.microsoft.com/office/drawing/2014/main" id="{06AE0B32-2FD0-4DCF-8127-B68541CD9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" name="Rectangle 377">
                <a:extLst>
                  <a:ext uri="{FF2B5EF4-FFF2-40B4-BE49-F238E27FC236}">
                    <a16:creationId xmlns:a16="http://schemas.microsoft.com/office/drawing/2014/main" id="{858F39DF-036E-47E9-B0B2-9CFB0888E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Rectangle 378">
                <a:extLst>
                  <a:ext uri="{FF2B5EF4-FFF2-40B4-BE49-F238E27FC236}">
                    <a16:creationId xmlns:a16="http://schemas.microsoft.com/office/drawing/2014/main" id="{A2AC1DCA-6C30-4113-BF02-DCE514260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" name="Rectangle 379">
                <a:extLst>
                  <a:ext uri="{FF2B5EF4-FFF2-40B4-BE49-F238E27FC236}">
                    <a16:creationId xmlns:a16="http://schemas.microsoft.com/office/drawing/2014/main" id="{B182E48B-02A3-433E-A5D3-DAFCB64FA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Rectangle 380">
                <a:extLst>
                  <a:ext uri="{FF2B5EF4-FFF2-40B4-BE49-F238E27FC236}">
                    <a16:creationId xmlns:a16="http://schemas.microsoft.com/office/drawing/2014/main" id="{2569C0C0-B592-4DEC-B645-AC6F7C513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Rectangle 381">
                <a:extLst>
                  <a:ext uri="{FF2B5EF4-FFF2-40B4-BE49-F238E27FC236}">
                    <a16:creationId xmlns:a16="http://schemas.microsoft.com/office/drawing/2014/main" id="{9E4433CC-CCB6-41F5-AA73-5C8678C11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" name="Rectangle 382">
                <a:extLst>
                  <a:ext uri="{FF2B5EF4-FFF2-40B4-BE49-F238E27FC236}">
                    <a16:creationId xmlns:a16="http://schemas.microsoft.com/office/drawing/2014/main" id="{CF3B52D5-B304-4564-9763-BACBE749C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" name="Rectangle 383">
                <a:extLst>
                  <a:ext uri="{FF2B5EF4-FFF2-40B4-BE49-F238E27FC236}">
                    <a16:creationId xmlns:a16="http://schemas.microsoft.com/office/drawing/2014/main" id="{FA352A07-BFED-48FB-9F6E-2CE0AB152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9" name="Rectangle 384">
                <a:extLst>
                  <a:ext uri="{FF2B5EF4-FFF2-40B4-BE49-F238E27FC236}">
                    <a16:creationId xmlns:a16="http://schemas.microsoft.com/office/drawing/2014/main" id="{02558304-4C7D-47C7-A86A-352987B94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" name="Rectangle 385">
                <a:extLst>
                  <a:ext uri="{FF2B5EF4-FFF2-40B4-BE49-F238E27FC236}">
                    <a16:creationId xmlns:a16="http://schemas.microsoft.com/office/drawing/2014/main" id="{E66ED8C8-9488-4042-B6F5-8EA2D0690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Rectangle 386">
                <a:extLst>
                  <a:ext uri="{FF2B5EF4-FFF2-40B4-BE49-F238E27FC236}">
                    <a16:creationId xmlns:a16="http://schemas.microsoft.com/office/drawing/2014/main" id="{2C18F603-2CCF-4ED3-A820-3F610010D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Rectangle 387">
                <a:extLst>
                  <a:ext uri="{FF2B5EF4-FFF2-40B4-BE49-F238E27FC236}">
                    <a16:creationId xmlns:a16="http://schemas.microsoft.com/office/drawing/2014/main" id="{6BDBEE7A-8301-4C66-9D33-19A2459F0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Rectangle 388">
                <a:extLst>
                  <a:ext uri="{FF2B5EF4-FFF2-40B4-BE49-F238E27FC236}">
                    <a16:creationId xmlns:a16="http://schemas.microsoft.com/office/drawing/2014/main" id="{3A346F83-64FB-4FA5-99BA-BC52C56B81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Rectangle 389">
                <a:extLst>
                  <a:ext uri="{FF2B5EF4-FFF2-40B4-BE49-F238E27FC236}">
                    <a16:creationId xmlns:a16="http://schemas.microsoft.com/office/drawing/2014/main" id="{369BF638-3D19-488C-A7AA-D12A6650E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Rectangle 390">
                <a:extLst>
                  <a:ext uri="{FF2B5EF4-FFF2-40B4-BE49-F238E27FC236}">
                    <a16:creationId xmlns:a16="http://schemas.microsoft.com/office/drawing/2014/main" id="{CDAB29B2-C081-49CF-A608-C753BB745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Rectangle 391">
                <a:extLst>
                  <a:ext uri="{FF2B5EF4-FFF2-40B4-BE49-F238E27FC236}">
                    <a16:creationId xmlns:a16="http://schemas.microsoft.com/office/drawing/2014/main" id="{1B59F654-5E05-48E0-A69C-75D60FB5D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Rectangle 392">
                <a:extLst>
                  <a:ext uri="{FF2B5EF4-FFF2-40B4-BE49-F238E27FC236}">
                    <a16:creationId xmlns:a16="http://schemas.microsoft.com/office/drawing/2014/main" id="{F63A2B00-F2F6-417A-9210-208BC5971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Rectangle 393">
                <a:extLst>
                  <a:ext uri="{FF2B5EF4-FFF2-40B4-BE49-F238E27FC236}">
                    <a16:creationId xmlns:a16="http://schemas.microsoft.com/office/drawing/2014/main" id="{0D331458-EB66-493E-9C04-F0A2853DCE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Rectangle 394">
                <a:extLst>
                  <a:ext uri="{FF2B5EF4-FFF2-40B4-BE49-F238E27FC236}">
                    <a16:creationId xmlns:a16="http://schemas.microsoft.com/office/drawing/2014/main" id="{8DA06048-559D-480A-9028-A13A8E63DB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Rectangle 395">
                <a:extLst>
                  <a:ext uri="{FF2B5EF4-FFF2-40B4-BE49-F238E27FC236}">
                    <a16:creationId xmlns:a16="http://schemas.microsoft.com/office/drawing/2014/main" id="{9D12F879-5FFE-46CC-A9E2-8C725585A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Rectangle 396">
                <a:extLst>
                  <a:ext uri="{FF2B5EF4-FFF2-40B4-BE49-F238E27FC236}">
                    <a16:creationId xmlns:a16="http://schemas.microsoft.com/office/drawing/2014/main" id="{9311751F-D94D-4047-8C1A-D96980E05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Rectangle 397">
                <a:extLst>
                  <a:ext uri="{FF2B5EF4-FFF2-40B4-BE49-F238E27FC236}">
                    <a16:creationId xmlns:a16="http://schemas.microsoft.com/office/drawing/2014/main" id="{1D1445E0-4445-4653-B770-6E5C18413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Rectangle 398">
                <a:extLst>
                  <a:ext uri="{FF2B5EF4-FFF2-40B4-BE49-F238E27FC236}">
                    <a16:creationId xmlns:a16="http://schemas.microsoft.com/office/drawing/2014/main" id="{3120432A-387A-4DDC-B5B5-932EC2BE2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Rectangle 399">
                <a:extLst>
                  <a:ext uri="{FF2B5EF4-FFF2-40B4-BE49-F238E27FC236}">
                    <a16:creationId xmlns:a16="http://schemas.microsoft.com/office/drawing/2014/main" id="{167C3F77-9CD8-40B8-A364-FA5146103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" name="Rectangle 400">
                <a:extLst>
                  <a:ext uri="{FF2B5EF4-FFF2-40B4-BE49-F238E27FC236}">
                    <a16:creationId xmlns:a16="http://schemas.microsoft.com/office/drawing/2014/main" id="{A828DEFD-E4AB-40AB-ABE2-F6AD6E01C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" name="Rectangle 401">
                <a:extLst>
                  <a:ext uri="{FF2B5EF4-FFF2-40B4-BE49-F238E27FC236}">
                    <a16:creationId xmlns:a16="http://schemas.microsoft.com/office/drawing/2014/main" id="{3C7E2417-185B-461F-BDE0-0EFBB89ECB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Rectangle 402">
                <a:extLst>
                  <a:ext uri="{FF2B5EF4-FFF2-40B4-BE49-F238E27FC236}">
                    <a16:creationId xmlns:a16="http://schemas.microsoft.com/office/drawing/2014/main" id="{75EBC11A-937C-4CE1-B4DF-069171E855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8" name="Rectangle 403">
                <a:extLst>
                  <a:ext uri="{FF2B5EF4-FFF2-40B4-BE49-F238E27FC236}">
                    <a16:creationId xmlns:a16="http://schemas.microsoft.com/office/drawing/2014/main" id="{1562473A-07B0-479A-89B8-C7C8B2605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" name="Rectangle 404">
                <a:extLst>
                  <a:ext uri="{FF2B5EF4-FFF2-40B4-BE49-F238E27FC236}">
                    <a16:creationId xmlns:a16="http://schemas.microsoft.com/office/drawing/2014/main" id="{B85C917B-5F3F-4E7E-B752-03DDB2E93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" name="Rectangle 405">
                <a:extLst>
                  <a:ext uri="{FF2B5EF4-FFF2-40B4-BE49-F238E27FC236}">
                    <a16:creationId xmlns:a16="http://schemas.microsoft.com/office/drawing/2014/main" id="{E5D9CA54-A615-4559-8538-ABDE8A748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" name="Rectangle 406">
                <a:extLst>
                  <a:ext uri="{FF2B5EF4-FFF2-40B4-BE49-F238E27FC236}">
                    <a16:creationId xmlns:a16="http://schemas.microsoft.com/office/drawing/2014/main" id="{99269518-5ED1-404E-B285-1A76E230F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" name="Rectangle 407">
                <a:extLst>
                  <a:ext uri="{FF2B5EF4-FFF2-40B4-BE49-F238E27FC236}">
                    <a16:creationId xmlns:a16="http://schemas.microsoft.com/office/drawing/2014/main" id="{EA919623-E62A-45DD-9B02-D400B4C146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471 Grupo">
              <a:extLst>
                <a:ext uri="{FF2B5EF4-FFF2-40B4-BE49-F238E27FC236}">
                  <a16:creationId xmlns:a16="http://schemas.microsoft.com/office/drawing/2014/main" id="{F1E26AAE-D9C5-4491-AC97-4B9BCABAA5D4}"/>
                </a:ext>
              </a:extLst>
            </p:cNvPr>
            <p:cNvGrpSpPr/>
            <p:nvPr/>
          </p:nvGrpSpPr>
          <p:grpSpPr>
            <a:xfrm>
              <a:off x="3486151" y="933452"/>
              <a:ext cx="4984755" cy="4984756"/>
              <a:chOff x="3486151" y="933452"/>
              <a:chExt cx="4984755" cy="4984756"/>
            </a:xfrm>
          </p:grpSpPr>
          <p:sp>
            <p:nvSpPr>
              <p:cNvPr id="61" name="Line 408">
                <a:extLst>
                  <a:ext uri="{FF2B5EF4-FFF2-40B4-BE49-F238E27FC236}">
                    <a16:creationId xmlns:a16="http://schemas.microsoft.com/office/drawing/2014/main" id="{E31AF05F-4D9A-47DA-8353-18FE176CA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78529" y="933452"/>
                <a:ext cx="0" cy="49847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409">
                <a:extLst>
                  <a:ext uri="{FF2B5EF4-FFF2-40B4-BE49-F238E27FC236}">
                    <a16:creationId xmlns:a16="http://schemas.microsoft.com/office/drawing/2014/main" id="{49078B6B-F7CD-4E05-A7F6-AE522C17A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6151" y="3425830"/>
                <a:ext cx="498475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" name="472 Grupo">
              <a:extLst>
                <a:ext uri="{FF2B5EF4-FFF2-40B4-BE49-F238E27FC236}">
                  <a16:creationId xmlns:a16="http://schemas.microsoft.com/office/drawing/2014/main" id="{AC1F6423-1813-4EA2-8A0C-F8EF435F21C7}"/>
                </a:ext>
              </a:extLst>
            </p:cNvPr>
            <p:cNvGrpSpPr/>
            <p:nvPr/>
          </p:nvGrpSpPr>
          <p:grpSpPr>
            <a:xfrm>
              <a:off x="3200400" y="457200"/>
              <a:ext cx="5657850" cy="5648325"/>
              <a:chOff x="3200400" y="457200"/>
              <a:chExt cx="5657850" cy="5648325"/>
            </a:xfrm>
          </p:grpSpPr>
          <p:sp>
            <p:nvSpPr>
              <p:cNvPr id="17" name="Text Box 433">
                <a:extLst>
                  <a:ext uri="{FF2B5EF4-FFF2-40B4-BE49-F238E27FC236}">
                    <a16:creationId xmlns:a16="http://schemas.microsoft.com/office/drawing/2014/main" id="{90758D2F-D360-4849-B0DB-E3D89BCBE2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8350" y="4572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>
                    <a:latin typeface="Comic Sans MS" pitchFamily="66" charset="0"/>
                  </a:rPr>
                  <a:t>y</a:t>
                </a:r>
              </a:p>
            </p:txBody>
          </p:sp>
          <p:grpSp>
            <p:nvGrpSpPr>
              <p:cNvPr id="18" name="470 Grupo">
                <a:extLst>
                  <a:ext uri="{FF2B5EF4-FFF2-40B4-BE49-F238E27FC236}">
                    <a16:creationId xmlns:a16="http://schemas.microsoft.com/office/drawing/2014/main" id="{728E6B91-8131-4C90-AB89-479E00C6E636}"/>
                  </a:ext>
                </a:extLst>
              </p:cNvPr>
              <p:cNvGrpSpPr/>
              <p:nvPr/>
            </p:nvGrpSpPr>
            <p:grpSpPr>
              <a:xfrm>
                <a:off x="3200400" y="874713"/>
                <a:ext cx="5657850" cy="5230812"/>
                <a:chOff x="3200400" y="874713"/>
                <a:chExt cx="5657850" cy="5230812"/>
              </a:xfrm>
            </p:grpSpPr>
            <p:sp>
              <p:nvSpPr>
                <p:cNvPr id="19" name="Text Box 411">
                  <a:extLst>
                    <a:ext uri="{FF2B5EF4-FFF2-40B4-BE49-F238E27FC236}">
                      <a16:creationId xmlns:a16="http://schemas.microsoft.com/office/drawing/2014/main" id="{AC9743F8-11DB-4A41-92E7-401AA3FB0F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83263" y="33845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0</a:t>
                  </a:r>
                </a:p>
              </p:txBody>
            </p:sp>
            <p:sp>
              <p:nvSpPr>
                <p:cNvPr id="20" name="Text Box 412">
                  <a:extLst>
                    <a:ext uri="{FF2B5EF4-FFF2-40B4-BE49-F238E27FC236}">
                      <a16:creationId xmlns:a16="http://schemas.microsoft.com/office/drawing/2014/main" id="{DFD2FA94-BF26-416F-9E96-2A665869A40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515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</a:t>
                  </a:r>
                </a:p>
              </p:txBody>
            </p:sp>
            <p:sp>
              <p:nvSpPr>
                <p:cNvPr id="21" name="Text Box 413">
                  <a:extLst>
                    <a:ext uri="{FF2B5EF4-FFF2-40B4-BE49-F238E27FC236}">
                      <a16:creationId xmlns:a16="http://schemas.microsoft.com/office/drawing/2014/main" id="{36B4164A-DCD2-490E-A793-63B3A2DE3B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928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22" name="Text Box 414">
                  <a:extLst>
                    <a:ext uri="{FF2B5EF4-FFF2-40B4-BE49-F238E27FC236}">
                      <a16:creationId xmlns:a16="http://schemas.microsoft.com/office/drawing/2014/main" id="{2323787B-071E-48AA-B37E-07AB2F37EBC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468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23" name="Text Box 415">
                  <a:extLst>
                    <a:ext uri="{FF2B5EF4-FFF2-40B4-BE49-F238E27FC236}">
                      <a16:creationId xmlns:a16="http://schemas.microsoft.com/office/drawing/2014/main" id="{8569BCAE-EE71-4CED-8D77-4ACD7081CA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75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24" name="Text Box 416">
                  <a:extLst>
                    <a:ext uri="{FF2B5EF4-FFF2-40B4-BE49-F238E27FC236}">
                      <a16:creationId xmlns:a16="http://schemas.microsoft.com/office/drawing/2014/main" id="{FA71F984-8EF8-4F91-9021-327FD2E864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167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5</a:t>
                  </a:r>
                </a:p>
              </p:txBody>
            </p:sp>
            <p:sp>
              <p:nvSpPr>
                <p:cNvPr id="25" name="Text Box 417">
                  <a:extLst>
                    <a:ext uri="{FF2B5EF4-FFF2-40B4-BE49-F238E27FC236}">
                      <a16:creationId xmlns:a16="http://schemas.microsoft.com/office/drawing/2014/main" id="{A422F578-34DD-4AAD-91B0-8E66FA6904C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34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26" name="Text Box 418">
                  <a:extLst>
                    <a:ext uri="{FF2B5EF4-FFF2-40B4-BE49-F238E27FC236}">
                      <a16:creationId xmlns:a16="http://schemas.microsoft.com/office/drawing/2014/main" id="{1AC5CD96-B16C-46F3-BF27-834FE62014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2475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7</a:t>
                  </a:r>
                </a:p>
              </p:txBody>
            </p:sp>
            <p:sp>
              <p:nvSpPr>
                <p:cNvPr id="27" name="Text Box 419">
                  <a:extLst>
                    <a:ext uri="{FF2B5EF4-FFF2-40B4-BE49-F238E27FC236}">
                      <a16:creationId xmlns:a16="http://schemas.microsoft.com/office/drawing/2014/main" id="{B66B196C-43D1-4DB2-A7C1-828CF6DEB5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759700" y="34036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28" name="Text Box 420">
                  <a:extLst>
                    <a:ext uri="{FF2B5EF4-FFF2-40B4-BE49-F238E27FC236}">
                      <a16:creationId xmlns:a16="http://schemas.microsoft.com/office/drawing/2014/main" id="{F01FB7B1-186F-4CE0-8BA3-CCC7BAA775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013700" y="33972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9</a:t>
                  </a:r>
                </a:p>
              </p:txBody>
            </p:sp>
            <p:sp>
              <p:nvSpPr>
                <p:cNvPr id="29" name="Text Box 421">
                  <a:extLst>
                    <a:ext uri="{FF2B5EF4-FFF2-40B4-BE49-F238E27FC236}">
                      <a16:creationId xmlns:a16="http://schemas.microsoft.com/office/drawing/2014/main" id="{0D3BE6D7-4F4B-4EA2-8CF3-56AF441D94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235950" y="3400549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10</a:t>
                  </a:r>
                </a:p>
              </p:txBody>
            </p:sp>
            <p:sp>
              <p:nvSpPr>
                <p:cNvPr id="30" name="Text Box 422">
                  <a:extLst>
                    <a:ext uri="{FF2B5EF4-FFF2-40B4-BE49-F238E27FC236}">
                      <a16:creationId xmlns:a16="http://schemas.microsoft.com/office/drawing/2014/main" id="{3D3AF54D-8D59-4C18-B818-5C9844E6A7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79800" y="3403600"/>
                  <a:ext cx="3556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-9</a:t>
                  </a:r>
                </a:p>
              </p:txBody>
            </p:sp>
            <p:sp>
              <p:nvSpPr>
                <p:cNvPr id="31" name="Text Box 423">
                  <a:extLst>
                    <a:ext uri="{FF2B5EF4-FFF2-40B4-BE49-F238E27FC236}">
                      <a16:creationId xmlns:a16="http://schemas.microsoft.com/office/drawing/2014/main" id="{5883D9DE-63C9-484D-B0DA-A46193E1F94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6500" y="3403600"/>
                  <a:ext cx="3429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32" name="Text Box 424">
                  <a:extLst>
                    <a:ext uri="{FF2B5EF4-FFF2-40B4-BE49-F238E27FC236}">
                      <a16:creationId xmlns:a16="http://schemas.microsoft.com/office/drawing/2014/main" id="{A039F562-6FF1-44CA-8C28-7DD2C49C854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87800" y="3409950"/>
                  <a:ext cx="3175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-7</a:t>
                  </a:r>
                </a:p>
              </p:txBody>
            </p:sp>
            <p:sp>
              <p:nvSpPr>
                <p:cNvPr id="33" name="Text Box 425">
                  <a:extLst>
                    <a:ext uri="{FF2B5EF4-FFF2-40B4-BE49-F238E27FC236}">
                      <a16:creationId xmlns:a16="http://schemas.microsoft.com/office/drawing/2014/main" id="{FE8F4AB2-D336-4989-987C-21889EB46A4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150" y="3403600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34" name="Text Box 426">
                  <a:extLst>
                    <a:ext uri="{FF2B5EF4-FFF2-40B4-BE49-F238E27FC236}">
                      <a16:creationId xmlns:a16="http://schemas.microsoft.com/office/drawing/2014/main" id="{10756DB5-3701-4BF7-B1D1-66142ACF18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6750" y="3409950"/>
                  <a:ext cx="3746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-5</a:t>
                  </a:r>
                </a:p>
              </p:txBody>
            </p:sp>
            <p:sp>
              <p:nvSpPr>
                <p:cNvPr id="35" name="Text Box 427">
                  <a:extLst>
                    <a:ext uri="{FF2B5EF4-FFF2-40B4-BE49-F238E27FC236}">
                      <a16:creationId xmlns:a16="http://schemas.microsoft.com/office/drawing/2014/main" id="{F03E5ED7-70EA-41CB-9E7B-FB6F71C49F5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7100" y="3403600"/>
                  <a:ext cx="3619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36" name="Text Box 428">
                  <a:extLst>
                    <a:ext uri="{FF2B5EF4-FFF2-40B4-BE49-F238E27FC236}">
                      <a16:creationId xmlns:a16="http://schemas.microsoft.com/office/drawing/2014/main" id="{D3ECE8C3-756F-4E6D-934B-2CB3AFD350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84750" y="3403600"/>
                  <a:ext cx="3810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-3</a:t>
                  </a:r>
                </a:p>
              </p:txBody>
            </p:sp>
            <p:sp>
              <p:nvSpPr>
                <p:cNvPr id="37" name="Text Box 429">
                  <a:extLst>
                    <a:ext uri="{FF2B5EF4-FFF2-40B4-BE49-F238E27FC236}">
                      <a16:creationId xmlns:a16="http://schemas.microsoft.com/office/drawing/2014/main" id="{0DB4611A-0474-40DB-894F-10A37F3CAD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32400" y="3403600"/>
                  <a:ext cx="3683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38" name="Text Box 430">
                  <a:extLst>
                    <a:ext uri="{FF2B5EF4-FFF2-40B4-BE49-F238E27FC236}">
                      <a16:creationId xmlns:a16="http://schemas.microsoft.com/office/drawing/2014/main" id="{33521F45-75C1-4EFA-A3B1-27963EBEDB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11800" y="3409950"/>
                  <a:ext cx="3683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</a:t>
                  </a:r>
                </a:p>
              </p:txBody>
            </p:sp>
            <p:sp>
              <p:nvSpPr>
                <p:cNvPr id="39" name="Text Box 431">
                  <a:extLst>
                    <a:ext uri="{FF2B5EF4-FFF2-40B4-BE49-F238E27FC236}">
                      <a16:creationId xmlns:a16="http://schemas.microsoft.com/office/drawing/2014/main" id="{78A787F1-683A-49AC-B3F6-94ABF718131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00400" y="3397250"/>
                  <a:ext cx="38735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-10</a:t>
                  </a:r>
                </a:p>
              </p:txBody>
            </p:sp>
            <p:sp>
              <p:nvSpPr>
                <p:cNvPr id="40" name="Text Box 432">
                  <a:extLst>
                    <a:ext uri="{FF2B5EF4-FFF2-40B4-BE49-F238E27FC236}">
                      <a16:creationId xmlns:a16="http://schemas.microsoft.com/office/drawing/2014/main" id="{DFB28CFC-21FF-48E7-BA93-D3AE28EE4B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34400" y="3238500"/>
                  <a:ext cx="323850" cy="396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2000" dirty="0">
                      <a:latin typeface="Comic Sans MS" pitchFamily="66" charset="0"/>
                    </a:rPr>
                    <a:t>x</a:t>
                  </a:r>
                </a:p>
              </p:txBody>
            </p:sp>
            <p:sp>
              <p:nvSpPr>
                <p:cNvPr id="41" name="Text Box 434">
                  <a:extLst>
                    <a:ext uri="{FF2B5EF4-FFF2-40B4-BE49-F238E27FC236}">
                      <a16:creationId xmlns:a16="http://schemas.microsoft.com/office/drawing/2014/main" id="{42DC6D67-D744-47BD-AE71-E284F6241B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92788" y="31178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</a:t>
                  </a:r>
                </a:p>
              </p:txBody>
            </p:sp>
            <p:sp>
              <p:nvSpPr>
                <p:cNvPr id="42" name="Text Box 435">
                  <a:extLst>
                    <a:ext uri="{FF2B5EF4-FFF2-40B4-BE49-F238E27FC236}">
                      <a16:creationId xmlns:a16="http://schemas.microsoft.com/office/drawing/2014/main" id="{954C611D-92D4-4199-BDE5-D95ACB4895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8797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2</a:t>
                  </a:r>
                </a:p>
              </p:txBody>
            </p:sp>
            <p:sp>
              <p:nvSpPr>
                <p:cNvPr id="43" name="Text Box 436">
                  <a:extLst>
                    <a:ext uri="{FF2B5EF4-FFF2-40B4-BE49-F238E27FC236}">
                      <a16:creationId xmlns:a16="http://schemas.microsoft.com/office/drawing/2014/main" id="{795B2227-FA81-45AA-8FEE-F5A34655F0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83263" y="263683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44" name="Text Box 437">
                  <a:extLst>
                    <a:ext uri="{FF2B5EF4-FFF2-40B4-BE49-F238E27FC236}">
                      <a16:creationId xmlns:a16="http://schemas.microsoft.com/office/drawing/2014/main" id="{E55E707B-F42F-45FC-9A5F-05D5BF0D6C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3844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4</a:t>
                  </a:r>
                </a:p>
              </p:txBody>
            </p:sp>
            <p:sp>
              <p:nvSpPr>
                <p:cNvPr id="45" name="Text Box 438">
                  <a:extLst>
                    <a:ext uri="{FF2B5EF4-FFF2-40B4-BE49-F238E27FC236}">
                      <a16:creationId xmlns:a16="http://schemas.microsoft.com/office/drawing/2014/main" id="{06E0B65D-0080-4691-8029-95BBBCFF67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2122488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5</a:t>
                  </a:r>
                </a:p>
              </p:txBody>
            </p:sp>
            <p:sp>
              <p:nvSpPr>
                <p:cNvPr id="46" name="Text Box 439">
                  <a:extLst>
                    <a:ext uri="{FF2B5EF4-FFF2-40B4-BE49-F238E27FC236}">
                      <a16:creationId xmlns:a16="http://schemas.microsoft.com/office/drawing/2014/main" id="{BF8602F9-3FF3-4C8A-9722-F490C76D5C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500" y="18796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6</a:t>
                  </a:r>
                </a:p>
              </p:txBody>
            </p:sp>
            <p:sp>
              <p:nvSpPr>
                <p:cNvPr id="47" name="Text Box 440">
                  <a:extLst>
                    <a:ext uri="{FF2B5EF4-FFF2-40B4-BE49-F238E27FC236}">
                      <a16:creationId xmlns:a16="http://schemas.microsoft.com/office/drawing/2014/main" id="{820FDD4A-0331-4AB3-A1C2-DF3F27AEE6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163195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7</a:t>
                  </a:r>
                </a:p>
              </p:txBody>
            </p:sp>
            <p:sp>
              <p:nvSpPr>
                <p:cNvPr id="48" name="Text Box 441">
                  <a:extLst>
                    <a:ext uri="{FF2B5EF4-FFF2-40B4-BE49-F238E27FC236}">
                      <a16:creationId xmlns:a16="http://schemas.microsoft.com/office/drawing/2014/main" id="{A24D0221-1D14-4920-9A69-F47623E7A5B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8500" y="1384300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8</a:t>
                  </a:r>
                </a:p>
              </p:txBody>
            </p:sp>
            <p:sp>
              <p:nvSpPr>
                <p:cNvPr id="49" name="Text Box 442">
                  <a:extLst>
                    <a:ext uri="{FF2B5EF4-FFF2-40B4-BE49-F238E27FC236}">
                      <a16:creationId xmlns:a16="http://schemas.microsoft.com/office/drawing/2014/main" id="{D4203D1E-5078-4D19-B986-AA976CA946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3738" y="1127125"/>
                  <a:ext cx="292100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9</a:t>
                  </a:r>
                </a:p>
              </p:txBody>
            </p:sp>
            <p:sp>
              <p:nvSpPr>
                <p:cNvPr id="50" name="Text Box 443">
                  <a:extLst>
                    <a:ext uri="{FF2B5EF4-FFF2-40B4-BE49-F238E27FC236}">
                      <a16:creationId xmlns:a16="http://schemas.microsoft.com/office/drawing/2014/main" id="{04E34B70-A0A9-442B-9A8A-00B1893CBF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4128" y="874713"/>
                  <a:ext cx="37306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10</a:t>
                  </a:r>
                </a:p>
              </p:txBody>
            </p:sp>
            <p:sp>
              <p:nvSpPr>
                <p:cNvPr id="51" name="Text Box 444">
                  <a:extLst>
                    <a:ext uri="{FF2B5EF4-FFF2-40B4-BE49-F238E27FC236}">
                      <a16:creationId xmlns:a16="http://schemas.microsoft.com/office/drawing/2014/main" id="{79A16C7B-6CF6-415A-9C6D-7C2BD9BB5A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59450" y="3613150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 dirty="0">
                      <a:latin typeface="Comic Sans MS" pitchFamily="66" charset="0"/>
                    </a:rPr>
                    <a:t>-1</a:t>
                  </a:r>
                </a:p>
              </p:txBody>
            </p:sp>
            <p:sp>
              <p:nvSpPr>
                <p:cNvPr id="52" name="Text Box 445">
                  <a:extLst>
                    <a:ext uri="{FF2B5EF4-FFF2-40B4-BE49-F238E27FC236}">
                      <a16:creationId xmlns:a16="http://schemas.microsoft.com/office/drawing/2014/main" id="{C5737C8A-A234-4CEA-8157-26195DB5EC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40400" y="3875088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-2</a:t>
                  </a:r>
                </a:p>
              </p:txBody>
            </p:sp>
            <p:sp>
              <p:nvSpPr>
                <p:cNvPr id="53" name="Text Box 446">
                  <a:extLst>
                    <a:ext uri="{FF2B5EF4-FFF2-40B4-BE49-F238E27FC236}">
                      <a16:creationId xmlns:a16="http://schemas.microsoft.com/office/drawing/2014/main" id="{53338AD2-4987-488B-8515-142B7CBC11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0875" y="4117975"/>
                  <a:ext cx="32543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-3</a:t>
                  </a:r>
                </a:p>
              </p:txBody>
            </p:sp>
            <p:sp>
              <p:nvSpPr>
                <p:cNvPr id="54" name="Text Box 447">
                  <a:extLst>
                    <a:ext uri="{FF2B5EF4-FFF2-40B4-BE49-F238E27FC236}">
                      <a16:creationId xmlns:a16="http://schemas.microsoft.com/office/drawing/2014/main" id="{478910ED-3118-405A-AA20-772C38B0C8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3703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-4</a:t>
                  </a:r>
                </a:p>
              </p:txBody>
            </p:sp>
            <p:sp>
              <p:nvSpPr>
                <p:cNvPr id="55" name="Text Box 448">
                  <a:extLst>
                    <a:ext uri="{FF2B5EF4-FFF2-40B4-BE49-F238E27FC236}">
                      <a16:creationId xmlns:a16="http://schemas.microsoft.com/office/drawing/2014/main" id="{FA01A741-2EBE-4ADA-B816-AFBC1D17B64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632325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-5</a:t>
                  </a:r>
                </a:p>
              </p:txBody>
            </p:sp>
            <p:sp>
              <p:nvSpPr>
                <p:cNvPr id="56" name="Text Box 449">
                  <a:extLst>
                    <a:ext uri="{FF2B5EF4-FFF2-40B4-BE49-F238E27FC236}">
                      <a16:creationId xmlns:a16="http://schemas.microsoft.com/office/drawing/2014/main" id="{0E3422AF-1D2E-4C50-88CA-16B8060138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6113" y="486568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-6</a:t>
                  </a:r>
                </a:p>
              </p:txBody>
            </p:sp>
            <p:sp>
              <p:nvSpPr>
                <p:cNvPr id="57" name="Text Box 450">
                  <a:extLst>
                    <a:ext uri="{FF2B5EF4-FFF2-40B4-BE49-F238E27FC236}">
                      <a16:creationId xmlns:a16="http://schemas.microsoft.com/office/drawing/2014/main" id="{12EA5A3B-D1AD-4C4D-B8BC-864AD21944B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0875" y="5113338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-7</a:t>
                  </a:r>
                </a:p>
              </p:txBody>
            </p:sp>
            <p:sp>
              <p:nvSpPr>
                <p:cNvPr id="58" name="Text Box 451">
                  <a:extLst>
                    <a:ext uri="{FF2B5EF4-FFF2-40B4-BE49-F238E27FC236}">
                      <a16:creationId xmlns:a16="http://schemas.microsoft.com/office/drawing/2014/main" id="{9E22BF59-C7D5-4BCD-A58D-8306194B5B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21350" y="5370513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-8</a:t>
                  </a:r>
                </a:p>
              </p:txBody>
            </p:sp>
            <p:sp>
              <p:nvSpPr>
                <p:cNvPr id="59" name="Text Box 452">
                  <a:extLst>
                    <a:ext uri="{FF2B5EF4-FFF2-40B4-BE49-F238E27FC236}">
                      <a16:creationId xmlns:a16="http://schemas.microsoft.com/office/drawing/2014/main" id="{E3E4FD60-64FF-4849-9C5B-F091B5055D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35638" y="5613400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-9</a:t>
                  </a:r>
                </a:p>
              </p:txBody>
            </p:sp>
            <p:sp>
              <p:nvSpPr>
                <p:cNvPr id="60" name="Text Box 453">
                  <a:extLst>
                    <a:ext uri="{FF2B5EF4-FFF2-40B4-BE49-F238E27FC236}">
                      <a16:creationId xmlns:a16="http://schemas.microsoft.com/office/drawing/2014/main" id="{C29F0ACC-033F-4B0F-9E47-67E66F3BA3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88013" y="5861050"/>
                  <a:ext cx="382588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000">
                      <a:latin typeface="Comic Sans MS" pitchFamily="66" charset="0"/>
                    </a:rPr>
                    <a:t>-10</a:t>
                  </a:r>
                </a:p>
              </p:txBody>
            </p:sp>
          </p:grpSp>
        </p:grpSp>
        <p:sp>
          <p:nvSpPr>
            <p:cNvPr id="16" name="Line 470">
              <a:extLst>
                <a:ext uri="{FF2B5EF4-FFF2-40B4-BE49-F238E27FC236}">
                  <a16:creationId xmlns:a16="http://schemas.microsoft.com/office/drawing/2014/main" id="{8BE14E8B-F8F2-45CC-AB96-458F4512AD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2334" y="1188800"/>
              <a:ext cx="1956510" cy="39537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3" name="Text Box 410">
            <a:extLst>
              <a:ext uri="{FF2B5EF4-FFF2-40B4-BE49-F238E27FC236}">
                <a16:creationId xmlns:a16="http://schemas.microsoft.com/office/drawing/2014/main" id="{669FAF43-6D9A-4BD3-978C-56E5F4C2F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27054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4" name="Line 470">
            <a:extLst>
              <a:ext uri="{FF2B5EF4-FFF2-40B4-BE49-F238E27FC236}">
                <a16:creationId xmlns:a16="http://schemas.microsoft.com/office/drawing/2014/main" id="{99F9A142-25E5-409D-81EA-32D40C6321C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9920" y="1723222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66F8132E-9229-4892-BAEE-8567B844B5C4}"/>
              </a:ext>
            </a:extLst>
          </p:cNvPr>
          <p:cNvSpPr/>
          <p:nvPr/>
        </p:nvSpPr>
        <p:spPr>
          <a:xfrm>
            <a:off x="7498582" y="8645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F27FAE96-A3DD-431E-A9ED-EECB3739B4E8}"/>
              </a:ext>
            </a:extLst>
          </p:cNvPr>
          <p:cNvSpPr/>
          <p:nvPr/>
        </p:nvSpPr>
        <p:spPr>
          <a:xfrm>
            <a:off x="4143732" y="13384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A43383EA-883E-42C4-A7AE-639E3DE57A73}"/>
              </a:ext>
            </a:extLst>
          </p:cNvPr>
          <p:cNvSpPr/>
          <p:nvPr/>
        </p:nvSpPr>
        <p:spPr>
          <a:xfrm rot="1560000">
            <a:off x="6283154" y="2656176"/>
            <a:ext cx="249238" cy="246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9" name="Text Box 457">
            <a:extLst>
              <a:ext uri="{FF2B5EF4-FFF2-40B4-BE49-F238E27FC236}">
                <a16:creationId xmlns:a16="http://schemas.microsoft.com/office/drawing/2014/main" id="{ECF7C30F-E28E-4734-B435-B76338EAC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787303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0" name="Text Box 457">
            <a:extLst>
              <a:ext uri="{FF2B5EF4-FFF2-40B4-BE49-F238E27FC236}">
                <a16:creationId xmlns:a16="http://schemas.microsoft.com/office/drawing/2014/main" id="{0321DA1D-537E-47EF-93E2-C25182D5F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820" y="3269191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1" name="Text Box 18">
            <a:extLst>
              <a:ext uri="{FF2B5EF4-FFF2-40B4-BE49-F238E27FC236}">
                <a16:creationId xmlns:a16="http://schemas.microsoft.com/office/drawing/2014/main" id="{EC0E5CEE-382F-4523-87B6-726DC67DC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77" y="306896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2" name="Line 19">
            <a:extLst>
              <a:ext uri="{FF2B5EF4-FFF2-40B4-BE49-F238E27FC236}">
                <a16:creationId xmlns:a16="http://schemas.microsoft.com/office/drawing/2014/main" id="{884A03A1-4987-436E-A62B-95720D100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2260" y="350299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3" name="Text Box 20">
            <a:extLst>
              <a:ext uri="{FF2B5EF4-FFF2-40B4-BE49-F238E27FC236}">
                <a16:creationId xmlns:a16="http://schemas.microsoft.com/office/drawing/2014/main" id="{231DFF04-C692-4BDF-B1AA-317B15A75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682" y="34476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74" name="Text Box 457">
            <a:extLst>
              <a:ext uri="{FF2B5EF4-FFF2-40B4-BE49-F238E27FC236}">
                <a16:creationId xmlns:a16="http://schemas.microsoft.com/office/drawing/2014/main" id="{C009E144-E29E-4E00-8301-6CF110F96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647" y="5927268"/>
            <a:ext cx="57360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and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 </a:t>
            </a:r>
            <a:r>
              <a:rPr lang="en-GB" sz="2400" dirty="0">
                <a:latin typeface="Comic Sans MS" pitchFamily="66" charset="0"/>
              </a:rPr>
              <a:t>are negative reciprocal of each other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96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467" grpId="0" animBg="1"/>
      <p:bldP spid="4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B32D24A3-2AD0-43B0-A13B-09BDF536F43C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5483B41-4F97-49DC-BD95-C9ACDFD1A8C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 Box 455">
            <a:extLst>
              <a:ext uri="{FF2B5EF4-FFF2-40B4-BE49-F238E27FC236}">
                <a16:creationId xmlns:a16="http://schemas.microsoft.com/office/drawing/2014/main" id="{4080471D-719E-4BC9-AC31-53146CEC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4624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Parallel and Perpendicular lines</a:t>
            </a:r>
          </a:p>
        </p:txBody>
      </p:sp>
      <p:sp>
        <p:nvSpPr>
          <p:cNvPr id="476" name="Text Box 460">
            <a:extLst>
              <a:ext uri="{FF2B5EF4-FFF2-40B4-BE49-F238E27FC236}">
                <a16:creationId xmlns:a16="http://schemas.microsoft.com/office/drawing/2014/main" id="{A5F1067D-83B4-467E-AFAA-E14050CF1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78" y="1690394"/>
            <a:ext cx="83516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latin typeface="Comic Sans MS" pitchFamily="66" charset="0"/>
              </a:rPr>
              <a:t>If two lines are </a:t>
            </a:r>
            <a:r>
              <a:rPr lang="en-GB" sz="2400" b="1" dirty="0">
                <a:solidFill>
                  <a:srgbClr val="FF6600"/>
                </a:solidFill>
                <a:latin typeface="Comic Sans MS" pitchFamily="66" charset="0"/>
              </a:rPr>
              <a:t>paralle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l</a:t>
            </a:r>
            <a:r>
              <a:rPr lang="en-GB" sz="2400" dirty="0">
                <a:latin typeface="Comic Sans MS" pitchFamily="66" charset="0"/>
              </a:rPr>
              <a:t>, they have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equal gradient</a:t>
            </a:r>
            <a:r>
              <a:rPr lang="en-GB" sz="2400" dirty="0">
                <a:latin typeface="Comic Sans MS" pitchFamily="66" charset="0"/>
              </a:rPr>
              <a:t>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60">
            <a:extLst>
              <a:ext uri="{FF2B5EF4-FFF2-40B4-BE49-F238E27FC236}">
                <a16:creationId xmlns:a16="http://schemas.microsoft.com/office/drawing/2014/main" id="{0408E552-EC89-43E5-B761-E8892BF95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78" y="2416089"/>
            <a:ext cx="83516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latin typeface="Comic Sans MS" pitchFamily="66" charset="0"/>
              </a:rPr>
              <a:t>If two </a:t>
            </a:r>
            <a:r>
              <a:rPr lang="en-GB" dirty="0">
                <a:latin typeface="Comic Sans MS" pitchFamily="66" charset="0"/>
              </a:rPr>
              <a:t>lines have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equal gradient</a:t>
            </a:r>
            <a:r>
              <a:rPr lang="en-GB" sz="2400" dirty="0">
                <a:latin typeface="Comic Sans MS" pitchFamily="66" charset="0"/>
              </a:rPr>
              <a:t>, then they </a:t>
            </a:r>
            <a:r>
              <a:rPr lang="en-GB" dirty="0">
                <a:latin typeface="Comic Sans MS" pitchFamily="66" charset="0"/>
              </a:rPr>
              <a:t>are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parallel.</a:t>
            </a:r>
          </a:p>
        </p:txBody>
      </p:sp>
      <p:sp>
        <p:nvSpPr>
          <p:cNvPr id="478" name="Text Box 455">
            <a:extLst>
              <a:ext uri="{FF2B5EF4-FFF2-40B4-BE49-F238E27FC236}">
                <a16:creationId xmlns:a16="http://schemas.microsoft.com/office/drawing/2014/main" id="{0C23B657-6B05-47AE-91E1-BF644D047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93" y="1024493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Comic Sans MS" pitchFamily="66" charset="0"/>
              </a:rPr>
              <a:t>Summarising:</a:t>
            </a:r>
          </a:p>
        </p:txBody>
      </p:sp>
      <p:sp>
        <p:nvSpPr>
          <p:cNvPr id="479" name="Text Box 460">
            <a:extLst>
              <a:ext uri="{FF2B5EF4-FFF2-40B4-BE49-F238E27FC236}">
                <a16:creationId xmlns:a16="http://schemas.microsoft.com/office/drawing/2014/main" id="{8CAADE7C-83EA-42BF-9527-B8BA3DDC3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1" y="3543508"/>
            <a:ext cx="83516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latin typeface="Comic Sans MS" pitchFamily="66" charset="0"/>
              </a:rPr>
              <a:t>If two lines are </a:t>
            </a:r>
            <a:r>
              <a:rPr lang="en-GB" sz="2400" b="1" dirty="0">
                <a:solidFill>
                  <a:srgbClr val="FF6600"/>
                </a:solidFill>
                <a:latin typeface="Comic Sans MS" pitchFamily="66" charset="0"/>
              </a:rPr>
              <a:t>perpendicular</a:t>
            </a:r>
            <a:r>
              <a:rPr lang="en-GB" sz="2400" dirty="0">
                <a:latin typeface="Comic Sans MS" pitchFamily="66" charset="0"/>
              </a:rPr>
              <a:t>, then their gradients are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negative reciprocals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m</a:t>
            </a:r>
            <a:r>
              <a:rPr lang="en-GB" b="1" baseline="-25000" dirty="0">
                <a:solidFill>
                  <a:srgbClr val="FF6600"/>
                </a:solidFill>
                <a:latin typeface="Comic Sans MS" pitchFamily="66" charset="0"/>
              </a:rPr>
              <a:t>1</a:t>
            </a:r>
            <a:r>
              <a:rPr lang="en-GB" dirty="0">
                <a:solidFill>
                  <a:srgbClr val="FF6600"/>
                </a:solidFill>
                <a:latin typeface="Freestyle Script" panose="030804020302050B0404" pitchFamily="66" charset="0"/>
              </a:rPr>
              <a:t> </a:t>
            </a:r>
            <a:r>
              <a:rPr lang="en-GB" dirty="0">
                <a:solidFill>
                  <a:srgbClr val="FF6600"/>
                </a:solidFill>
                <a:latin typeface="Freestyle Script" panose="030804020302050B0404" pitchFamily="66" charset="0"/>
                <a:sym typeface="Symbol" panose="05050102010706020507" pitchFamily="18" charset="2"/>
              </a:rPr>
              <a:t>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 m</a:t>
            </a:r>
            <a:r>
              <a:rPr lang="en-GB" b="1" baseline="-25000" dirty="0">
                <a:solidFill>
                  <a:srgbClr val="FF6600"/>
                </a:solidFill>
                <a:latin typeface="Comic Sans MS" pitchFamily="66" charset="0"/>
              </a:rPr>
              <a:t>2</a:t>
            </a:r>
            <a:r>
              <a:rPr lang="en-GB" dirty="0">
                <a:solidFill>
                  <a:srgbClr val="FF6600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Comic Sans MS" pitchFamily="66" charset="0"/>
              </a:rPr>
              <a:t>= -1</a:t>
            </a:r>
            <a:r>
              <a:rPr lang="en-GB" sz="2400" dirty="0">
                <a:latin typeface="Comic Sans MS" pitchFamily="66" charset="0"/>
              </a:rPr>
              <a:t>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80" name="Text Box 460">
            <a:extLst>
              <a:ext uri="{FF2B5EF4-FFF2-40B4-BE49-F238E27FC236}">
                <a16:creationId xmlns:a16="http://schemas.microsoft.com/office/drawing/2014/main" id="{FC3AE3E6-EA3C-4C8F-9DDF-490D9B56F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78" y="4758243"/>
            <a:ext cx="83516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latin typeface="Comic Sans MS" pitchFamily="66" charset="0"/>
              </a:rPr>
              <a:t>If the gradients of two lines are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negative reciprocals</a:t>
            </a:r>
            <a:r>
              <a:rPr lang="en-GB" sz="2400" dirty="0">
                <a:latin typeface="Comic Sans MS" pitchFamily="66" charset="0"/>
              </a:rPr>
              <a:t>, then the lines </a:t>
            </a:r>
            <a:r>
              <a:rPr lang="en-GB" dirty="0">
                <a:latin typeface="Comic Sans MS" pitchFamily="66" charset="0"/>
              </a:rPr>
              <a:t>are </a:t>
            </a:r>
            <a:r>
              <a:rPr lang="en-GB" b="1" dirty="0">
                <a:solidFill>
                  <a:srgbClr val="FF6600"/>
                </a:solidFill>
                <a:latin typeface="Comic Sans MS" pitchFamily="66" charset="0"/>
              </a:rPr>
              <a:t>perpendicular.</a:t>
            </a:r>
          </a:p>
        </p:txBody>
      </p:sp>
    </p:spTree>
    <p:extLst>
      <p:ext uri="{BB962C8B-B14F-4D97-AF65-F5344CB8AC3E}">
        <p14:creationId xmlns:p14="http://schemas.microsoft.com/office/powerpoint/2010/main" val="67065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" grpId="0"/>
      <p:bldP spid="477" grpId="0"/>
      <p:bldP spid="479" grpId="0"/>
      <p:bldP spid="48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3906</TotalTime>
  <Words>1267</Words>
  <Application>Microsoft Office PowerPoint</Application>
  <PresentationFormat>On-screen Show (4:3)</PresentationFormat>
  <Paragraphs>474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Freestyle Script</vt:lpstr>
      <vt:lpstr>Times New Roman</vt:lpstr>
      <vt:lpstr>Wingdings</vt:lpstr>
      <vt:lpstr>Wingdings 2</vt:lpstr>
      <vt:lpstr>Theme1</vt:lpstr>
      <vt:lpstr>Parallel and perpendicular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Mathssupport</dc:creator>
  <cp:lastModifiedBy>Orlando Hurtado</cp:lastModifiedBy>
  <cp:revision>77</cp:revision>
  <dcterms:created xsi:type="dcterms:W3CDTF">2012-02-01T22:24:24Z</dcterms:created>
  <dcterms:modified xsi:type="dcterms:W3CDTF">2021-04-04T09:01:21Z</dcterms:modified>
</cp:coreProperties>
</file>