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93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B78FC-50F5-4CE8-899D-3F77372EF33B}" type="datetimeFigureOut">
              <a:rPr lang="es-BO" smtClean="0"/>
              <a:t>8/11/2019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10DC-AE80-4565-9E37-8917B43D860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266922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B78FC-50F5-4CE8-899D-3F77372EF33B}" type="datetimeFigureOut">
              <a:rPr lang="es-BO" smtClean="0"/>
              <a:t>8/11/2019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10DC-AE80-4565-9E37-8917B43D860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821120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B78FC-50F5-4CE8-899D-3F77372EF33B}" type="datetimeFigureOut">
              <a:rPr lang="es-BO" smtClean="0"/>
              <a:t>8/11/2019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10DC-AE80-4565-9E37-8917B43D8602}" type="slidenum">
              <a:rPr lang="es-BO" smtClean="0"/>
              <a:t>‹Nº›</a:t>
            </a:fld>
            <a:endParaRPr lang="es-BO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1580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B78FC-50F5-4CE8-899D-3F77372EF33B}" type="datetimeFigureOut">
              <a:rPr lang="es-BO" smtClean="0"/>
              <a:t>8/11/2019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10DC-AE80-4565-9E37-8917B43D860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150508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B78FC-50F5-4CE8-899D-3F77372EF33B}" type="datetimeFigureOut">
              <a:rPr lang="es-BO" smtClean="0"/>
              <a:t>8/11/2019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10DC-AE80-4565-9E37-8917B43D8602}" type="slidenum">
              <a:rPr lang="es-BO" smtClean="0"/>
              <a:t>‹Nº›</a:t>
            </a:fld>
            <a:endParaRPr lang="es-BO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2108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B78FC-50F5-4CE8-899D-3F77372EF33B}" type="datetimeFigureOut">
              <a:rPr lang="es-BO" smtClean="0"/>
              <a:t>8/11/2019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10DC-AE80-4565-9E37-8917B43D860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607313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B78FC-50F5-4CE8-899D-3F77372EF33B}" type="datetimeFigureOut">
              <a:rPr lang="es-BO" smtClean="0"/>
              <a:t>8/11/2019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10DC-AE80-4565-9E37-8917B43D860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474373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B78FC-50F5-4CE8-899D-3F77372EF33B}" type="datetimeFigureOut">
              <a:rPr lang="es-BO" smtClean="0"/>
              <a:t>8/11/2019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10DC-AE80-4565-9E37-8917B43D860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221498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B78FC-50F5-4CE8-899D-3F77372EF33B}" type="datetimeFigureOut">
              <a:rPr lang="es-BO" smtClean="0"/>
              <a:t>8/11/2019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10DC-AE80-4565-9E37-8917B43D860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358867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B78FC-50F5-4CE8-899D-3F77372EF33B}" type="datetimeFigureOut">
              <a:rPr lang="es-BO" smtClean="0"/>
              <a:t>8/11/2019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10DC-AE80-4565-9E37-8917B43D860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565951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B78FC-50F5-4CE8-899D-3F77372EF33B}" type="datetimeFigureOut">
              <a:rPr lang="es-BO" smtClean="0"/>
              <a:t>8/11/2019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10DC-AE80-4565-9E37-8917B43D860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924336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B78FC-50F5-4CE8-899D-3F77372EF33B}" type="datetimeFigureOut">
              <a:rPr lang="es-BO" smtClean="0"/>
              <a:t>8/11/2019</a:t>
            </a:fld>
            <a:endParaRPr lang="es-B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10DC-AE80-4565-9E37-8917B43D860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168983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B78FC-50F5-4CE8-899D-3F77372EF33B}" type="datetimeFigureOut">
              <a:rPr lang="es-BO" smtClean="0"/>
              <a:t>8/11/2019</a:t>
            </a:fld>
            <a:endParaRPr lang="es-B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10DC-AE80-4565-9E37-8917B43D860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43591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B78FC-50F5-4CE8-899D-3F77372EF33B}" type="datetimeFigureOut">
              <a:rPr lang="es-BO" smtClean="0"/>
              <a:t>8/11/2019</a:t>
            </a:fld>
            <a:endParaRPr lang="es-B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10DC-AE80-4565-9E37-8917B43D860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252560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B78FC-50F5-4CE8-899D-3F77372EF33B}" type="datetimeFigureOut">
              <a:rPr lang="es-BO" smtClean="0"/>
              <a:t>8/11/2019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10DC-AE80-4565-9E37-8917B43D860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61947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B78FC-50F5-4CE8-899D-3F77372EF33B}" type="datetimeFigureOut">
              <a:rPr lang="es-BO" smtClean="0"/>
              <a:t>8/11/2019</a:t>
            </a:fld>
            <a:endParaRPr lang="es-B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710DC-AE80-4565-9E37-8917B43D860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2780891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B78FC-50F5-4CE8-899D-3F77372EF33B}" type="datetimeFigureOut">
              <a:rPr lang="es-BO" smtClean="0"/>
              <a:t>8/11/2019</a:t>
            </a:fld>
            <a:endParaRPr lang="es-B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B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F6710DC-AE80-4565-9E37-8917B43D8602}" type="slidenum">
              <a:rPr lang="es-BO" smtClean="0"/>
              <a:t>‹Nº›</a:t>
            </a:fld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49856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B46479-27AA-4448-A26D-41FADD225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/>
              <a:t>fsfs</a:t>
            </a:r>
            <a:endParaRPr lang="es-B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7B66A2-272D-4AFA-8D4B-8005B65A1A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/>
              <a:t>fdsffa</a:t>
            </a:r>
            <a:endParaRPr lang="es-BO" dirty="0"/>
          </a:p>
        </p:txBody>
      </p:sp>
    </p:spTree>
    <p:extLst>
      <p:ext uri="{BB962C8B-B14F-4D97-AF65-F5344CB8AC3E}">
        <p14:creationId xmlns:p14="http://schemas.microsoft.com/office/powerpoint/2010/main" val="268295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B46479-27AA-4448-A26D-41FADD225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/>
              <a:t>fsfs</a:t>
            </a:r>
            <a:endParaRPr lang="es-B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B7B66A2-272D-4AFA-8D4B-8005B65A1A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err="1"/>
              <a:t>fdsffa</a:t>
            </a:r>
            <a:endParaRPr lang="es-BO" dirty="0"/>
          </a:p>
        </p:txBody>
      </p:sp>
    </p:spTree>
    <p:extLst>
      <p:ext uri="{BB962C8B-B14F-4D97-AF65-F5344CB8AC3E}">
        <p14:creationId xmlns:p14="http://schemas.microsoft.com/office/powerpoint/2010/main" val="2096796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5E70A7-FE76-4081-9014-1A9929385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BO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9E36FA26-0C8C-40F5-9FD0-1B52711281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025" y="2160588"/>
            <a:ext cx="2807987" cy="3881437"/>
          </a:xfrm>
        </p:spPr>
      </p:pic>
    </p:spTree>
    <p:extLst>
      <p:ext uri="{BB962C8B-B14F-4D97-AF65-F5344CB8AC3E}">
        <p14:creationId xmlns:p14="http://schemas.microsoft.com/office/powerpoint/2010/main" val="1524424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5E70A7-FE76-4081-9014-1A9929385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B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FA5E78-2D6C-41BE-9AA8-0AF52147B9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BO"/>
          </a:p>
        </p:txBody>
      </p:sp>
    </p:spTree>
    <p:extLst>
      <p:ext uri="{BB962C8B-B14F-4D97-AF65-F5344CB8AC3E}">
        <p14:creationId xmlns:p14="http://schemas.microsoft.com/office/powerpoint/2010/main" val="389004699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</Words>
  <Application>Microsoft Office PowerPoint</Application>
  <PresentationFormat>Panorámica</PresentationFormat>
  <Paragraphs>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Faceta</vt:lpstr>
      <vt:lpstr>fsfs</vt:lpstr>
      <vt:lpstr>fsfs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fsfs</dc:title>
  <dc:creator>Usuario</dc:creator>
  <cp:lastModifiedBy>Usuario</cp:lastModifiedBy>
  <cp:revision>1</cp:revision>
  <dcterms:created xsi:type="dcterms:W3CDTF">2019-11-08T15:15:41Z</dcterms:created>
  <dcterms:modified xsi:type="dcterms:W3CDTF">2019-11-08T15:16:24Z</dcterms:modified>
</cp:coreProperties>
</file>