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4201" autoAdjust="0"/>
  </p:normalViewPr>
  <p:slideViewPr>
    <p:cSldViewPr snapToGrid="0">
      <p:cViewPr varScale="1">
        <p:scale>
          <a:sx n="59" d="100"/>
          <a:sy n="59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DEF47-B0F7-4A3E-86E2-3D682722A061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06ED1-617F-4603-B93D-48F006A464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46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You have to subtract 205 from the students answer and then you will have the month number followed by the day number lets say: the student</a:t>
            </a:r>
            <a:r>
              <a:rPr lang="en-GB" baseline="0" dirty="0" smtClean="0"/>
              <a:t> say he got 721, you subtract 205, </a:t>
            </a:r>
            <a:r>
              <a:rPr lang="en-GB" dirty="0" smtClean="0"/>
              <a:t>you got 516 it means that the birthday</a:t>
            </a:r>
            <a:r>
              <a:rPr lang="en-GB" baseline="0" dirty="0" smtClean="0"/>
              <a:t> is May 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06ED1-617F-4603-B93D-48F006A464E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996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06ED1-617F-4603-B93D-48F006A464E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804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Birthday game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79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198346" y="1749799"/>
            <a:ext cx="63690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72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How it works?</a:t>
            </a:r>
            <a:endParaRPr lang="en-US" altLang="en-US" sz="7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622083" y="3559549"/>
            <a:ext cx="747917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72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It is ALGEBRA</a:t>
            </a:r>
            <a:endParaRPr lang="en-US" altLang="en-US" sz="7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34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92274" y="1062318"/>
            <a:ext cx="95091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When I said:</a:t>
            </a:r>
            <a:endParaRPr lang="en-GB" altLang="en-US" sz="3200" b="1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latin typeface="MV Boli" panose="02000500030200090000" pitchFamily="2" charset="0"/>
                <a:cs typeface="MV Boli" panose="02000500030200090000" pitchFamily="2" charset="0"/>
              </a:rPr>
              <a:t>Write down in your book your month number.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32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The number you are going to write is unknown for me. So, I wrote </a:t>
            </a:r>
            <a:r>
              <a:rPr lang="en-GB" altLang="en-US" sz="3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altLang="en-US" sz="3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6 CuadroTexto"/>
          <p:cNvSpPr txBox="1">
            <a:spLocks noChangeArrowheads="1"/>
          </p:cNvSpPr>
          <p:nvPr/>
        </p:nvSpPr>
        <p:spPr bwMode="auto">
          <a:xfrm>
            <a:off x="1687513" y="4065588"/>
            <a:ext cx="17303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1 - January </a:t>
            </a:r>
          </a:p>
          <a:p>
            <a:pPr eaLnBrk="1" hangingPunct="1"/>
            <a:r>
              <a:rPr lang="en-GB" altLang="en-US" b="1"/>
              <a:t>2 – February</a:t>
            </a:r>
          </a:p>
          <a:p>
            <a:pPr eaLnBrk="1" hangingPunct="1"/>
            <a:r>
              <a:rPr lang="en-GB" altLang="en-US" b="1"/>
              <a:t>3 – March</a:t>
            </a:r>
          </a:p>
          <a:p>
            <a:pPr eaLnBrk="1" hangingPunct="1"/>
            <a:r>
              <a:rPr lang="en-GB" altLang="en-US" b="1"/>
              <a:t>4 – April</a:t>
            </a:r>
          </a:p>
          <a:p>
            <a:pPr eaLnBrk="1" hangingPunct="1"/>
            <a:r>
              <a:rPr lang="en-GB" altLang="en-US" b="1"/>
              <a:t>5 – May</a:t>
            </a:r>
          </a:p>
          <a:p>
            <a:pPr eaLnBrk="1" hangingPunct="1"/>
            <a:r>
              <a:rPr lang="en-GB" altLang="en-US" b="1"/>
              <a:t>6 - June</a:t>
            </a:r>
          </a:p>
        </p:txBody>
      </p:sp>
      <p:sp>
        <p:nvSpPr>
          <p:cNvPr id="9" name="7 CuadroTexto"/>
          <p:cNvSpPr txBox="1">
            <a:spLocks noChangeArrowheads="1"/>
          </p:cNvSpPr>
          <p:nvPr/>
        </p:nvSpPr>
        <p:spPr bwMode="auto">
          <a:xfrm>
            <a:off x="3922713" y="4162425"/>
            <a:ext cx="20415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7 – July</a:t>
            </a:r>
          </a:p>
          <a:p>
            <a:pPr eaLnBrk="1" hangingPunct="1"/>
            <a:r>
              <a:rPr lang="en-GB" altLang="en-US" b="1"/>
              <a:t>8 – August</a:t>
            </a:r>
          </a:p>
          <a:p>
            <a:pPr eaLnBrk="1" hangingPunct="1"/>
            <a:r>
              <a:rPr lang="en-GB" altLang="en-US" b="1"/>
              <a:t>9 – September</a:t>
            </a:r>
          </a:p>
          <a:p>
            <a:pPr eaLnBrk="1" hangingPunct="1"/>
            <a:r>
              <a:rPr lang="en-GB" altLang="en-US" b="1"/>
              <a:t>10 – October</a:t>
            </a:r>
          </a:p>
          <a:p>
            <a:pPr eaLnBrk="1" hangingPunct="1"/>
            <a:r>
              <a:rPr lang="en-GB" altLang="en-US" b="1"/>
              <a:t>11 – November</a:t>
            </a:r>
          </a:p>
          <a:p>
            <a:pPr eaLnBrk="1" hangingPunct="1"/>
            <a:r>
              <a:rPr lang="en-GB" altLang="en-US" b="1"/>
              <a:t>12 - December</a:t>
            </a:r>
          </a:p>
        </p:txBody>
      </p:sp>
    </p:spTree>
    <p:extLst>
      <p:ext uri="{BB962C8B-B14F-4D97-AF65-F5344CB8AC3E}">
        <p14:creationId xmlns:p14="http://schemas.microsoft.com/office/powerpoint/2010/main" val="85341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409886" y="1830481"/>
            <a:ext cx="9562913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5400" b="1" dirty="0">
                <a:latin typeface="MV Boli" panose="02000500030200090000" pitchFamily="2" charset="0"/>
                <a:cs typeface="MV Boli" panose="02000500030200090000" pitchFamily="2" charset="0"/>
              </a:rPr>
              <a:t>Multiply your month number by 5</a:t>
            </a:r>
            <a:endParaRPr lang="en-US" altLang="en-US" sz="5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409885" y="3584669"/>
            <a:ext cx="1013441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54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I multiplied my month </a:t>
            </a:r>
            <a:r>
              <a:rPr lang="en-GB" altLang="en-US" sz="5400" b="1" dirty="0">
                <a:latin typeface="MV Boli" panose="02000500030200090000" pitchFamily="2" charset="0"/>
                <a:cs typeface="MV Boli" panose="02000500030200090000" pitchFamily="2" charset="0"/>
              </a:rPr>
              <a:t>number by 5</a:t>
            </a:r>
            <a:endParaRPr lang="en-US" altLang="en-US" sz="5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55435" y="5067395"/>
            <a:ext cx="3071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5m</a:t>
            </a:r>
            <a:endParaRPr lang="en-GB" sz="72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52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692275" y="1628775"/>
            <a:ext cx="72009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5400" b="1" dirty="0">
                <a:latin typeface="MV Boli" panose="02000500030200090000" pitchFamily="2" charset="0"/>
                <a:cs typeface="MV Boli" panose="02000500030200090000" pitchFamily="2" charset="0"/>
              </a:rPr>
              <a:t>Now add 7</a:t>
            </a:r>
            <a:endParaRPr lang="en-US" altLang="en-US" sz="5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409885" y="3584669"/>
            <a:ext cx="1013441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54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I add 7 to my previous expression</a:t>
            </a:r>
            <a:endParaRPr lang="en-US" altLang="en-US" sz="5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275" y="238220"/>
            <a:ext cx="3071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5m</a:t>
            </a:r>
            <a:endParaRPr lang="en-GB" sz="7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73513" y="5170635"/>
            <a:ext cx="3071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5m + 7</a:t>
            </a:r>
            <a:endParaRPr lang="en-GB" sz="72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69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692274" y="1843928"/>
            <a:ext cx="879643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5400" b="1" dirty="0">
                <a:latin typeface="MV Boli" panose="02000500030200090000" pitchFamily="2" charset="0"/>
                <a:cs typeface="MV Boli" panose="02000500030200090000" pitchFamily="2" charset="0"/>
              </a:rPr>
              <a:t>Your answer times by 4</a:t>
            </a:r>
            <a:endParaRPr lang="en-US" altLang="en-US" sz="5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6000" y="398610"/>
            <a:ext cx="3071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5m + 7</a:t>
            </a:r>
            <a:endParaRPr lang="en-GB" sz="72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97313" y="3565673"/>
            <a:ext cx="3603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5m + 7</a:t>
            </a:r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7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25800" y="3694259"/>
            <a:ext cx="8620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25800" y="4766002"/>
            <a:ext cx="6503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20m + </a:t>
            </a:r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lang="en-GB" sz="7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54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692275" y="1628775"/>
            <a:ext cx="6369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7200" b="1" dirty="0">
                <a:latin typeface="MV Boli" panose="02000500030200090000" pitchFamily="2" charset="0"/>
                <a:cs typeface="MV Boli" panose="02000500030200090000" pitchFamily="2" charset="0"/>
              </a:rPr>
              <a:t>Now add 13</a:t>
            </a:r>
            <a:endParaRPr lang="en-US" altLang="en-US" sz="7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06638" y="580846"/>
            <a:ext cx="4403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lang="en-GB" sz="7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4337" y="3876854"/>
            <a:ext cx="6503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+ </a:t>
            </a:r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+ 13</a:t>
            </a:r>
            <a:endParaRPr lang="en-GB" sz="7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54337" y="5077183"/>
            <a:ext cx="6503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+</a:t>
            </a:r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41</a:t>
            </a:r>
            <a:endParaRPr lang="en-GB" sz="7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29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692275" y="1628775"/>
            <a:ext cx="932086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7200" b="1" dirty="0">
                <a:latin typeface="MV Boli" panose="02000500030200090000" pitchFamily="2" charset="0"/>
                <a:cs typeface="MV Boli" panose="02000500030200090000" pitchFamily="2" charset="0"/>
              </a:rPr>
              <a:t>Your answer multiply by 5 again</a:t>
            </a:r>
            <a:endParaRPr lang="en-US" altLang="en-US" sz="7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5587" y="233363"/>
            <a:ext cx="6503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+</a:t>
            </a:r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41</a:t>
            </a:r>
            <a:endParaRPr lang="en-GB" sz="7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7991" y="3940193"/>
            <a:ext cx="4685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</a:t>
            </a:r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+</a:t>
            </a:r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41)</a:t>
            </a:r>
            <a:endParaRPr lang="en-GB" sz="7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11660" y="3940193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GB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4009721" y="4964131"/>
            <a:ext cx="4685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+</a:t>
            </a:r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205</a:t>
            </a:r>
            <a:endParaRPr lang="en-GB" sz="7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5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692275" y="1628775"/>
            <a:ext cx="952257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7200" b="1" dirty="0">
                <a:latin typeface="MV Boli" panose="02000500030200090000" pitchFamily="2" charset="0"/>
                <a:cs typeface="MV Boli" panose="02000500030200090000" pitchFamily="2" charset="0"/>
              </a:rPr>
              <a:t>Add your day number</a:t>
            </a:r>
            <a:endParaRPr lang="en-US" altLang="en-US" sz="7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968189" y="3527425"/>
            <a:ext cx="1036768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8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I don’t know what your day number is, I will add </a:t>
            </a:r>
            <a:r>
              <a:rPr lang="en-GB" altLang="en-US" sz="48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altLang="en-US" sz="4800" i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6508" y="330289"/>
            <a:ext cx="4685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+</a:t>
            </a:r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205</a:t>
            </a:r>
            <a:endParaRPr lang="en-GB" sz="7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04782" y="5011360"/>
            <a:ext cx="64392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+</a:t>
            </a:r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205 + </a:t>
            </a:r>
            <a:r>
              <a:rPr lang="en-GB" sz="72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sz="7200" b="1" i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41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184058" y="1514191"/>
            <a:ext cx="63690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7200" b="1" dirty="0">
                <a:latin typeface="MV Boli" panose="02000500030200090000" pitchFamily="2" charset="0"/>
                <a:cs typeface="MV Boli" panose="02000500030200090000" pitchFamily="2" charset="0"/>
              </a:rPr>
              <a:t>Now tell me your answer</a:t>
            </a:r>
            <a:endParaRPr lang="en-US" altLang="en-US" sz="7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7482" y="549470"/>
            <a:ext cx="64392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+</a:t>
            </a:r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205 + </a:t>
            </a:r>
            <a:r>
              <a:rPr lang="en-GB" sz="72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sz="7200" b="1" i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42925" y="3813175"/>
            <a:ext cx="1076437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8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When you told me the answer I just subtract 205 and I have </a:t>
            </a:r>
            <a:endParaRPr lang="en-US" altLang="en-US" sz="4800" i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270" y="4339848"/>
            <a:ext cx="4443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GB" sz="7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GB" sz="7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72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sz="7200" b="1" i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42924" y="5258353"/>
            <a:ext cx="1076437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8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The </a:t>
            </a:r>
            <a:r>
              <a:rPr lang="en-GB" altLang="en-US" sz="4800" b="1" dirty="0" smtClean="0">
                <a:solidFill>
                  <a:srgbClr val="FFFF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hundreds</a:t>
            </a:r>
            <a:r>
              <a:rPr lang="en-GB" altLang="en-US" sz="48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 is the month number and the </a:t>
            </a:r>
            <a:r>
              <a:rPr lang="en-GB" altLang="en-US" sz="4800" b="1" dirty="0" smtClean="0">
                <a:solidFill>
                  <a:srgbClr val="92D05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tens</a:t>
            </a:r>
            <a:r>
              <a:rPr lang="en-GB" altLang="en-US" sz="48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 and </a:t>
            </a:r>
            <a:r>
              <a:rPr lang="en-GB" altLang="en-US" sz="4800" b="1" dirty="0" smtClean="0">
                <a:solidFill>
                  <a:srgbClr val="92D05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units </a:t>
            </a:r>
            <a:r>
              <a:rPr lang="en-GB" altLang="en-US" sz="48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is the day</a:t>
            </a:r>
            <a:endParaRPr lang="en-US" altLang="en-US" sz="4800" i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44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92274" y="1062318"/>
            <a:ext cx="95091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latin typeface="MV Boli" panose="02000500030200090000" pitchFamily="2" charset="0"/>
                <a:cs typeface="MV Boli" panose="02000500030200090000" pitchFamily="2" charset="0"/>
              </a:rPr>
              <a:t>Think about your birthday.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latin typeface="MV Boli" panose="02000500030200090000" pitchFamily="2" charset="0"/>
                <a:cs typeface="MV Boli" panose="02000500030200090000" pitchFamily="2" charset="0"/>
              </a:rPr>
              <a:t>Write down in your book your month number.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3200" b="1" dirty="0">
                <a:latin typeface="MV Boli" panose="02000500030200090000" pitchFamily="2" charset="0"/>
                <a:cs typeface="MV Boli" panose="02000500030200090000" pitchFamily="2" charset="0"/>
              </a:rPr>
              <a:t>If you were born  in September write down a 9 if you were born in March write down a 3</a:t>
            </a:r>
            <a:endParaRPr lang="en-US" altLang="en-US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6 CuadroTexto"/>
          <p:cNvSpPr txBox="1">
            <a:spLocks noChangeArrowheads="1"/>
          </p:cNvSpPr>
          <p:nvPr/>
        </p:nvSpPr>
        <p:spPr bwMode="auto">
          <a:xfrm>
            <a:off x="1687513" y="4065588"/>
            <a:ext cx="17303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1 - January </a:t>
            </a:r>
          </a:p>
          <a:p>
            <a:pPr eaLnBrk="1" hangingPunct="1"/>
            <a:r>
              <a:rPr lang="en-GB" altLang="en-US" b="1"/>
              <a:t>2 – February</a:t>
            </a:r>
          </a:p>
          <a:p>
            <a:pPr eaLnBrk="1" hangingPunct="1"/>
            <a:r>
              <a:rPr lang="en-GB" altLang="en-US" b="1"/>
              <a:t>3 – March</a:t>
            </a:r>
          </a:p>
          <a:p>
            <a:pPr eaLnBrk="1" hangingPunct="1"/>
            <a:r>
              <a:rPr lang="en-GB" altLang="en-US" b="1"/>
              <a:t>4 – April</a:t>
            </a:r>
          </a:p>
          <a:p>
            <a:pPr eaLnBrk="1" hangingPunct="1"/>
            <a:r>
              <a:rPr lang="en-GB" altLang="en-US" b="1"/>
              <a:t>5 – May</a:t>
            </a:r>
          </a:p>
          <a:p>
            <a:pPr eaLnBrk="1" hangingPunct="1"/>
            <a:r>
              <a:rPr lang="en-GB" altLang="en-US" b="1"/>
              <a:t>6 - June</a:t>
            </a:r>
          </a:p>
        </p:txBody>
      </p:sp>
      <p:sp>
        <p:nvSpPr>
          <p:cNvPr id="9" name="7 CuadroTexto"/>
          <p:cNvSpPr txBox="1">
            <a:spLocks noChangeArrowheads="1"/>
          </p:cNvSpPr>
          <p:nvPr/>
        </p:nvSpPr>
        <p:spPr bwMode="auto">
          <a:xfrm>
            <a:off x="3922713" y="4162425"/>
            <a:ext cx="20415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7 – July</a:t>
            </a:r>
          </a:p>
          <a:p>
            <a:pPr eaLnBrk="1" hangingPunct="1"/>
            <a:r>
              <a:rPr lang="en-GB" altLang="en-US" b="1"/>
              <a:t>8 – August</a:t>
            </a:r>
          </a:p>
          <a:p>
            <a:pPr eaLnBrk="1" hangingPunct="1"/>
            <a:r>
              <a:rPr lang="en-GB" altLang="en-US" b="1"/>
              <a:t>9 – September</a:t>
            </a:r>
          </a:p>
          <a:p>
            <a:pPr eaLnBrk="1" hangingPunct="1"/>
            <a:r>
              <a:rPr lang="en-GB" altLang="en-US" b="1"/>
              <a:t>10 – October</a:t>
            </a:r>
          </a:p>
          <a:p>
            <a:pPr eaLnBrk="1" hangingPunct="1"/>
            <a:r>
              <a:rPr lang="en-GB" altLang="en-US" b="1"/>
              <a:t>11 – November</a:t>
            </a:r>
          </a:p>
          <a:p>
            <a:pPr eaLnBrk="1" hangingPunct="1"/>
            <a:r>
              <a:rPr lang="en-GB" altLang="en-US" b="1"/>
              <a:t>12 - December</a:t>
            </a:r>
          </a:p>
        </p:txBody>
      </p:sp>
    </p:spTree>
    <p:extLst>
      <p:ext uri="{BB962C8B-B14F-4D97-AF65-F5344CB8AC3E}">
        <p14:creationId xmlns:p14="http://schemas.microsoft.com/office/powerpoint/2010/main" val="231917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409886" y="1830481"/>
            <a:ext cx="9562913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5400" b="1" dirty="0">
                <a:latin typeface="MV Boli" panose="02000500030200090000" pitchFamily="2" charset="0"/>
                <a:cs typeface="MV Boli" panose="02000500030200090000" pitchFamily="2" charset="0"/>
              </a:rPr>
              <a:t>Multiply your month number by 5</a:t>
            </a:r>
            <a:endParaRPr lang="en-US" altLang="en-US" sz="5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01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692275" y="1628775"/>
            <a:ext cx="72009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5400" b="1" dirty="0">
                <a:latin typeface="MV Boli" panose="02000500030200090000" pitchFamily="2" charset="0"/>
                <a:cs typeface="MV Boli" panose="02000500030200090000" pitchFamily="2" charset="0"/>
              </a:rPr>
              <a:t>Now add 7</a:t>
            </a:r>
            <a:endParaRPr lang="en-US" altLang="en-US" sz="5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0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692274" y="1843928"/>
            <a:ext cx="879643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5400" b="1" dirty="0">
                <a:latin typeface="MV Boli" panose="02000500030200090000" pitchFamily="2" charset="0"/>
                <a:cs typeface="MV Boli" panose="02000500030200090000" pitchFamily="2" charset="0"/>
              </a:rPr>
              <a:t>Your answer times by 4</a:t>
            </a:r>
            <a:endParaRPr lang="en-US" altLang="en-US" sz="5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77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692275" y="1628775"/>
            <a:ext cx="6369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7200" b="1" dirty="0">
                <a:latin typeface="MV Boli" panose="02000500030200090000" pitchFamily="2" charset="0"/>
                <a:cs typeface="MV Boli" panose="02000500030200090000" pitchFamily="2" charset="0"/>
              </a:rPr>
              <a:t>Now add 13</a:t>
            </a:r>
            <a:endParaRPr lang="en-US" altLang="en-US" sz="7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99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692275" y="1628775"/>
            <a:ext cx="932086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7200" b="1" dirty="0">
                <a:latin typeface="MV Boli" panose="02000500030200090000" pitchFamily="2" charset="0"/>
                <a:cs typeface="MV Boli" panose="02000500030200090000" pitchFamily="2" charset="0"/>
              </a:rPr>
              <a:t>Your answer multiply by 5 again</a:t>
            </a:r>
            <a:endParaRPr lang="en-US" altLang="en-US" sz="7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91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692275" y="1628775"/>
            <a:ext cx="952257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7200" b="1" dirty="0">
                <a:latin typeface="MV Boli" panose="02000500030200090000" pitchFamily="2" charset="0"/>
                <a:cs typeface="MV Boli" panose="02000500030200090000" pitchFamily="2" charset="0"/>
              </a:rPr>
              <a:t>Add your day number</a:t>
            </a:r>
            <a:endParaRPr lang="en-US" altLang="en-US" sz="7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968189" y="3527425"/>
            <a:ext cx="1036768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8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If </a:t>
            </a:r>
            <a:r>
              <a:rPr lang="en-GB" altLang="en-US" sz="4800" b="1" dirty="0">
                <a:latin typeface="MV Boli" panose="02000500030200090000" pitchFamily="2" charset="0"/>
                <a:cs typeface="MV Boli" panose="02000500030200090000" pitchFamily="2" charset="0"/>
              </a:rPr>
              <a:t>you were born  in the 20</a:t>
            </a:r>
            <a:r>
              <a:rPr lang="en-GB" altLang="en-US" sz="4800" b="1" baseline="30000" dirty="0">
                <a:latin typeface="MV Boli" panose="02000500030200090000" pitchFamily="2" charset="0"/>
                <a:cs typeface="MV Boli" panose="02000500030200090000" pitchFamily="2" charset="0"/>
              </a:rPr>
              <a:t>th</a:t>
            </a:r>
            <a:r>
              <a:rPr lang="en-GB" altLang="en-US" sz="4800" b="1" dirty="0">
                <a:latin typeface="MV Boli" panose="02000500030200090000" pitchFamily="2" charset="0"/>
                <a:cs typeface="MV Boli" panose="02000500030200090000" pitchFamily="2" charset="0"/>
              </a:rPr>
              <a:t> of September your day number is 20</a:t>
            </a:r>
            <a:endParaRPr lang="en-US" altLang="en-US" sz="48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8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198346" y="1749799"/>
            <a:ext cx="63690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7200" b="1" dirty="0">
                <a:latin typeface="MV Boli" panose="02000500030200090000" pitchFamily="2" charset="0"/>
                <a:cs typeface="MV Boli" panose="02000500030200090000" pitchFamily="2" charset="0"/>
              </a:rPr>
              <a:t>Now tell me your answer</a:t>
            </a:r>
            <a:endParaRPr lang="en-US" altLang="en-US" sz="7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61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1170</TotalTime>
  <Words>382</Words>
  <Application>Microsoft Office PowerPoint</Application>
  <PresentationFormat>Widescreen</PresentationFormat>
  <Paragraphs>74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MV Boli</vt:lpstr>
      <vt:lpstr>Times New Roman</vt:lpstr>
      <vt:lpstr>Wingdings 2</vt:lpstr>
      <vt:lpstr>Quotable</vt:lpstr>
      <vt:lpstr>Birthday game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Birthday game</dc:title>
  <dc:creator>Mathssupport</dc:creator>
  <cp:lastModifiedBy>اورلاندو هورتادو</cp:lastModifiedBy>
  <cp:revision>8</cp:revision>
  <dcterms:created xsi:type="dcterms:W3CDTF">2016-11-27T09:43:58Z</dcterms:created>
  <dcterms:modified xsi:type="dcterms:W3CDTF">2016-11-29T18:05:29Z</dcterms:modified>
</cp:coreProperties>
</file>